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913" r:id="rId1"/>
  </p:sldMasterIdLst>
  <p:notesMasterIdLst>
    <p:notesMasterId r:id="rId13"/>
  </p:notesMasterIdLst>
  <p:handoutMasterIdLst>
    <p:handoutMasterId r:id="rId14"/>
  </p:handoutMasterIdLst>
  <p:sldIdLst>
    <p:sldId id="288" r:id="rId2"/>
    <p:sldId id="724" r:id="rId3"/>
    <p:sldId id="696" r:id="rId4"/>
    <p:sldId id="714" r:id="rId5"/>
    <p:sldId id="715" r:id="rId6"/>
    <p:sldId id="716" r:id="rId7"/>
    <p:sldId id="717" r:id="rId8"/>
    <p:sldId id="720" r:id="rId9"/>
    <p:sldId id="721" r:id="rId10"/>
    <p:sldId id="723" r:id="rId11"/>
    <p:sldId id="694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4A772"/>
    <a:srgbClr val="FFCC66"/>
    <a:srgbClr val="DDDDDD"/>
    <a:srgbClr val="F0CCCC"/>
    <a:srgbClr val="EAEAEA"/>
    <a:srgbClr val="C0C0C0"/>
    <a:srgbClr val="0099FF"/>
  </p:clrMru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01" autoAdjust="0"/>
    <p:restoredTop sz="98526" autoAdjust="0"/>
  </p:normalViewPr>
  <p:slideViewPr>
    <p:cSldViewPr snapToGrid="0">
      <p:cViewPr>
        <p:scale>
          <a:sx n="100" d="100"/>
          <a:sy n="100" d="100"/>
        </p:scale>
        <p:origin x="-96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2D1764-E721-410B-A57B-61C099855A90}" type="doc">
      <dgm:prSet loTypeId="urn:microsoft.com/office/officeart/2005/8/layout/radial5" loCatId="cycle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30B9A157-A30F-4B63-BE66-49A31D659A5B}">
      <dgm:prSet phldrT="[Text]" custT="1"/>
      <dgm:spPr/>
      <dgm:t>
        <a:bodyPr/>
        <a:lstStyle/>
        <a:p>
          <a:r>
            <a:rPr lang="en-US" sz="2000" dirty="0" err="1" smtClean="0">
              <a:latin typeface="Calibri" pitchFamily="34" charset="0"/>
            </a:rPr>
            <a:t>Topik</a:t>
          </a:r>
          <a:r>
            <a:rPr lang="en-US" sz="2000" dirty="0" smtClean="0">
              <a:latin typeface="Calibri" pitchFamily="34" charset="0"/>
            </a:rPr>
            <a:t> </a:t>
          </a:r>
          <a:endParaRPr lang="en-US" sz="2000" dirty="0">
            <a:latin typeface="Calibri" pitchFamily="34" charset="0"/>
          </a:endParaRPr>
        </a:p>
      </dgm:t>
    </dgm:pt>
    <dgm:pt modelId="{7EEC7DE3-DF0C-4C54-82A5-369DD7BD32B0}" type="parTrans" cxnId="{C36BC67F-90B0-4E7C-9DD2-21CF05768587}">
      <dgm:prSet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BC196663-A71C-4EAA-968D-8DDCF7AD5273}" type="sibTrans" cxnId="{C36BC67F-90B0-4E7C-9DD2-21CF05768587}">
      <dgm:prSet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67C6AA7F-727E-4A73-9B63-66C643C5BD85}">
      <dgm:prSet phldrT="[Text]" custT="1"/>
      <dgm:spPr/>
      <dgm:t>
        <a:bodyPr/>
        <a:lstStyle/>
        <a:p>
          <a:r>
            <a:rPr lang="en-US" sz="2000" b="1" dirty="0" err="1" smtClean="0">
              <a:latin typeface="Calibri" pitchFamily="34" charset="0"/>
            </a:rPr>
            <a:t>Latar</a:t>
          </a:r>
          <a:r>
            <a:rPr lang="en-US" sz="2000" b="1" dirty="0" smtClean="0">
              <a:latin typeface="Calibri" pitchFamily="34" charset="0"/>
            </a:rPr>
            <a:t> </a:t>
          </a:r>
          <a:r>
            <a:rPr lang="en-US" sz="2000" b="1" dirty="0" err="1" smtClean="0">
              <a:latin typeface="Calibri" pitchFamily="34" charset="0"/>
            </a:rPr>
            <a:t>belakang</a:t>
          </a:r>
          <a:endParaRPr lang="en-US" sz="2000" b="1" dirty="0">
            <a:latin typeface="Calibri" pitchFamily="34" charset="0"/>
          </a:endParaRPr>
        </a:p>
      </dgm:t>
    </dgm:pt>
    <dgm:pt modelId="{B186763E-A003-4FD6-A737-B6418AE9C7BB}" type="parTrans" cxnId="{EEF4508A-FDB6-4AC3-86D7-3799150BFD21}">
      <dgm:prSet custT="1"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F208F1CB-09C0-43C8-AD72-6A04A8457D0A}" type="sibTrans" cxnId="{EEF4508A-FDB6-4AC3-86D7-3799150BFD21}">
      <dgm:prSet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DDA5922E-B3CA-46EE-B1DC-3E0C8BF6BEDA}">
      <dgm:prSet phldrT="[Text]" custT="1"/>
      <dgm:spPr/>
      <dgm:t>
        <a:bodyPr/>
        <a:lstStyle/>
        <a:p>
          <a:r>
            <a:rPr lang="ms-MY" sz="2000" b="1" dirty="0" smtClean="0">
              <a:latin typeface="Calibri" pitchFamily="34" charset="0"/>
            </a:rPr>
            <a:t>Masalah Yang Dihadapi</a:t>
          </a:r>
          <a:endParaRPr lang="en-US" sz="2000" dirty="0">
            <a:latin typeface="Calibri" pitchFamily="34" charset="0"/>
          </a:endParaRPr>
        </a:p>
      </dgm:t>
    </dgm:pt>
    <dgm:pt modelId="{94D91B9E-39ED-4868-A445-B1B97815AE69}" type="parTrans" cxnId="{D5C6C782-BC40-43AE-850F-BC793C12D1FC}">
      <dgm:prSet custT="1"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383D330B-9D4F-4A65-A017-B33B1B83D683}" type="sibTrans" cxnId="{D5C6C782-BC40-43AE-850F-BC793C12D1FC}">
      <dgm:prSet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A4694A70-C6F3-45CE-B746-6AA948837535}">
      <dgm:prSet phldrT="[Text]" custT="1"/>
      <dgm:spPr/>
      <dgm:t>
        <a:bodyPr/>
        <a:lstStyle/>
        <a:p>
          <a:r>
            <a:rPr lang="ms-MY" sz="2000" b="1" dirty="0" smtClean="0">
              <a:latin typeface="Calibri" pitchFamily="34" charset="0"/>
            </a:rPr>
            <a:t>Cadangan Penambahbaikan</a:t>
          </a:r>
          <a:endParaRPr lang="en-US" sz="2000" dirty="0">
            <a:latin typeface="Calibri" pitchFamily="34" charset="0"/>
          </a:endParaRPr>
        </a:p>
      </dgm:t>
    </dgm:pt>
    <dgm:pt modelId="{FD65C6E4-EBC5-44C4-A8DD-9F47773E23E2}" type="parTrans" cxnId="{57D4EEF7-4D46-4D97-8C0F-BCE84ECC9D15}">
      <dgm:prSet custT="1"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E3551A9A-6A6A-49C6-90FA-1536EE82BF2A}" type="sibTrans" cxnId="{57D4EEF7-4D46-4D97-8C0F-BCE84ECC9D15}">
      <dgm:prSet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6383712E-5A78-4B31-AEA8-64FC36F0EAC3}">
      <dgm:prSet phldrT="[Text]" custT="1"/>
      <dgm:spPr/>
      <dgm:t>
        <a:bodyPr/>
        <a:lstStyle/>
        <a:p>
          <a:r>
            <a:rPr lang="en-US" sz="2000" b="1" dirty="0" err="1" smtClean="0">
              <a:latin typeface="Calibri" pitchFamily="34" charset="0"/>
            </a:rPr>
            <a:t>Proses</a:t>
          </a:r>
          <a:r>
            <a:rPr lang="en-US" sz="2000" b="1" dirty="0" smtClean="0">
              <a:latin typeface="Calibri" pitchFamily="34" charset="0"/>
            </a:rPr>
            <a:t> </a:t>
          </a:r>
          <a:r>
            <a:rPr lang="en-US" sz="2000" b="1" dirty="0" err="1" smtClean="0">
              <a:latin typeface="Calibri" pitchFamily="34" charset="0"/>
            </a:rPr>
            <a:t>kerja</a:t>
          </a:r>
          <a:r>
            <a:rPr lang="en-US" sz="2000" b="1" dirty="0" smtClean="0">
              <a:latin typeface="Calibri" pitchFamily="34" charset="0"/>
            </a:rPr>
            <a:t> </a:t>
          </a:r>
          <a:r>
            <a:rPr lang="en-US" sz="2000" b="1" dirty="0" err="1" smtClean="0">
              <a:latin typeface="Calibri" pitchFamily="34" charset="0"/>
            </a:rPr>
            <a:t>baru</a:t>
          </a:r>
          <a:endParaRPr lang="en-US" sz="2000" b="1" dirty="0">
            <a:latin typeface="Calibri" pitchFamily="34" charset="0"/>
          </a:endParaRPr>
        </a:p>
      </dgm:t>
    </dgm:pt>
    <dgm:pt modelId="{1A28616F-A10F-45D2-B273-9B60AC2B7816}" type="parTrans" cxnId="{9241769F-FE9B-4634-8432-E841DED70118}">
      <dgm:prSet custT="1"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E2D0B098-C21D-4D80-8742-BDC35763C681}" type="sibTrans" cxnId="{9241769F-FE9B-4634-8432-E841DED70118}">
      <dgm:prSet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52998A49-6124-4423-B527-F7F163D1D205}">
      <dgm:prSet custT="1"/>
      <dgm:spPr/>
      <dgm:t>
        <a:bodyPr/>
        <a:lstStyle/>
        <a:p>
          <a:r>
            <a:rPr lang="ms-MY" sz="2000" b="1" dirty="0" smtClean="0">
              <a:latin typeface="Calibri" pitchFamily="34" charset="0"/>
            </a:rPr>
            <a:t>Tindakan PTj</a:t>
          </a:r>
          <a:endParaRPr lang="en-US" sz="2000" dirty="0">
            <a:latin typeface="Calibri" pitchFamily="34" charset="0"/>
          </a:endParaRPr>
        </a:p>
      </dgm:t>
    </dgm:pt>
    <dgm:pt modelId="{ED69173C-C633-4775-BD4D-73D610D56BE0}" type="parTrans" cxnId="{4ACA01FE-886C-42FC-B1FA-19B7D9B3539B}">
      <dgm:prSet custT="1"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1F78053B-93A6-467F-8021-5F971F6400A1}" type="sibTrans" cxnId="{4ACA01FE-886C-42FC-B1FA-19B7D9B3539B}">
      <dgm:prSet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FAA5F923-0153-4896-BD91-FDCD67FF4B57}">
      <dgm:prSet/>
      <dgm:spPr/>
      <dgm:t>
        <a:bodyPr/>
        <a:lstStyle/>
        <a:p>
          <a:endParaRPr lang="en-US"/>
        </a:p>
      </dgm:t>
    </dgm:pt>
    <dgm:pt modelId="{AA1DB8E6-9762-4113-9CAA-0C0F560032A6}" type="parTrans" cxnId="{34CAB42A-0700-48E5-ADC8-DC9C3AE6E040}">
      <dgm:prSet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CE9200D8-4EC6-4733-91AC-2E4CBB25958B}" type="sibTrans" cxnId="{34CAB42A-0700-48E5-ADC8-DC9C3AE6E040}">
      <dgm:prSet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8ECBCD52-1CD7-41B4-B2A1-B3034B5D98FF}">
      <dgm:prSet custT="1"/>
      <dgm:spPr/>
      <dgm:t>
        <a:bodyPr/>
        <a:lstStyle/>
        <a:p>
          <a:r>
            <a:rPr lang="ms-MY" sz="2000" b="1" dirty="0" smtClean="0">
              <a:latin typeface="Calibri" pitchFamily="34" charset="0"/>
            </a:rPr>
            <a:t>Tempoh Masa</a:t>
          </a:r>
          <a:endParaRPr lang="en-US" sz="2000" dirty="0">
            <a:latin typeface="Calibri" pitchFamily="34" charset="0"/>
          </a:endParaRPr>
        </a:p>
      </dgm:t>
    </dgm:pt>
    <dgm:pt modelId="{10937A00-6A34-4013-93B9-1B2600D891F0}" type="parTrans" cxnId="{7D940E8C-21DF-4464-A38A-487263B4DB94}">
      <dgm:prSet custT="1"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9B0F8EC8-2B8A-4DA0-8E1E-46DC8838D1EF}" type="sibTrans" cxnId="{7D940E8C-21DF-4464-A38A-487263B4DB94}">
      <dgm:prSet/>
      <dgm:spPr/>
      <dgm:t>
        <a:bodyPr/>
        <a:lstStyle/>
        <a:p>
          <a:endParaRPr lang="en-US" sz="2000">
            <a:latin typeface="Calibri" pitchFamily="34" charset="0"/>
          </a:endParaRPr>
        </a:p>
      </dgm:t>
    </dgm:pt>
    <dgm:pt modelId="{A0691B1F-2EDF-4A81-86E4-5238C0B2ABF8}" type="pres">
      <dgm:prSet presAssocID="{D32D1764-E721-410B-A57B-61C099855A9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D82D9A2-78A8-46B8-BAB7-CF96CB4CCDB6}" type="pres">
      <dgm:prSet presAssocID="{30B9A157-A30F-4B63-BE66-49A31D659A5B}" presName="centerShape" presStyleLbl="node0" presStyleIdx="0" presStyleCnt="1" custScaleX="121144"/>
      <dgm:spPr/>
      <dgm:t>
        <a:bodyPr/>
        <a:lstStyle/>
        <a:p>
          <a:endParaRPr lang="en-US"/>
        </a:p>
      </dgm:t>
    </dgm:pt>
    <dgm:pt modelId="{91CFBB0A-D4B7-4B08-8A59-6E4536270B35}" type="pres">
      <dgm:prSet presAssocID="{B186763E-A003-4FD6-A737-B6418AE9C7BB}" presName="parTrans" presStyleLbl="sibTrans2D1" presStyleIdx="0" presStyleCnt="6"/>
      <dgm:spPr/>
      <dgm:t>
        <a:bodyPr/>
        <a:lstStyle/>
        <a:p>
          <a:endParaRPr lang="en-US"/>
        </a:p>
      </dgm:t>
    </dgm:pt>
    <dgm:pt modelId="{707A3AAB-7EDF-40FD-93E7-43BDEDD7DCBB}" type="pres">
      <dgm:prSet presAssocID="{B186763E-A003-4FD6-A737-B6418AE9C7BB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637AB0A2-F588-40ED-94D1-C7E01C1E8A0A}" type="pres">
      <dgm:prSet presAssocID="{67C6AA7F-727E-4A73-9B63-66C643C5BD85}" presName="node" presStyleLbl="node1" presStyleIdx="0" presStyleCnt="6" custScaleX="1231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B5F700-182F-434E-AC45-076D8AA2A32F}" type="pres">
      <dgm:prSet presAssocID="{94D91B9E-39ED-4868-A445-B1B97815AE69}" presName="parTrans" presStyleLbl="sibTrans2D1" presStyleIdx="1" presStyleCnt="6"/>
      <dgm:spPr/>
      <dgm:t>
        <a:bodyPr/>
        <a:lstStyle/>
        <a:p>
          <a:endParaRPr lang="en-US"/>
        </a:p>
      </dgm:t>
    </dgm:pt>
    <dgm:pt modelId="{757D34F6-A275-4388-A0E9-FB64AE041BC1}" type="pres">
      <dgm:prSet presAssocID="{94D91B9E-39ED-4868-A445-B1B97815AE69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B68BE51C-00C3-42F4-A7E6-401958C2F1A1}" type="pres">
      <dgm:prSet presAssocID="{DDA5922E-B3CA-46EE-B1DC-3E0C8BF6BEDA}" presName="node" presStyleLbl="node1" presStyleIdx="1" presStyleCnt="6" custScaleX="118957" custScaleY="104670" custRadScaleRad="104540" custRadScaleInc="475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A2AB7A-B1C5-4AFF-B97B-D5C047B1E875}" type="pres">
      <dgm:prSet presAssocID="{FD65C6E4-EBC5-44C4-A8DD-9F47773E23E2}" presName="parTrans" presStyleLbl="sibTrans2D1" presStyleIdx="2" presStyleCnt="6"/>
      <dgm:spPr/>
      <dgm:t>
        <a:bodyPr/>
        <a:lstStyle/>
        <a:p>
          <a:endParaRPr lang="en-US"/>
        </a:p>
      </dgm:t>
    </dgm:pt>
    <dgm:pt modelId="{4B4497C6-8A8D-4A94-8DC0-6FA1E399CCC0}" type="pres">
      <dgm:prSet presAssocID="{FD65C6E4-EBC5-44C4-A8DD-9F47773E23E2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B7520D7B-2382-4CE9-B015-823582D28CEE}" type="pres">
      <dgm:prSet presAssocID="{A4694A70-C6F3-45CE-B746-6AA948837535}" presName="node" presStyleLbl="node1" presStyleIdx="2" presStyleCnt="6" custScaleX="136254" custScaleY="114630" custRadScaleRad="106833" custRadScaleInc="-698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A807CF-A585-4E3A-A6DE-48DED0C8F628}" type="pres">
      <dgm:prSet presAssocID="{1A28616F-A10F-45D2-B273-9B60AC2B7816}" presName="parTrans" presStyleLbl="sibTrans2D1" presStyleIdx="3" presStyleCnt="6"/>
      <dgm:spPr/>
      <dgm:t>
        <a:bodyPr/>
        <a:lstStyle/>
        <a:p>
          <a:endParaRPr lang="en-US"/>
        </a:p>
      </dgm:t>
    </dgm:pt>
    <dgm:pt modelId="{5602A7C9-0A94-4610-9F1A-03386D85050C}" type="pres">
      <dgm:prSet presAssocID="{1A28616F-A10F-45D2-B273-9B60AC2B7816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70DD1066-6638-49F0-BB37-1709925D8AE9}" type="pres">
      <dgm:prSet presAssocID="{6383712E-5A78-4B31-AEA8-64FC36F0EAC3}" presName="node" presStyleLbl="node1" presStyleIdx="3" presStyleCnt="6" custScaleX="127815" custScaleY="113356" custRadScaleRad="100014" custRadScaleInc="21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2CAC90-B5A0-45D6-9453-1E05120A9F5B}" type="pres">
      <dgm:prSet presAssocID="{ED69173C-C633-4775-BD4D-73D610D56BE0}" presName="parTrans" presStyleLbl="sibTrans2D1" presStyleIdx="4" presStyleCnt="6"/>
      <dgm:spPr/>
      <dgm:t>
        <a:bodyPr/>
        <a:lstStyle/>
        <a:p>
          <a:endParaRPr lang="en-US"/>
        </a:p>
      </dgm:t>
    </dgm:pt>
    <dgm:pt modelId="{F27F4CB1-17B2-41FA-ADB9-5CE369633B68}" type="pres">
      <dgm:prSet presAssocID="{ED69173C-C633-4775-BD4D-73D610D56BE0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33E774E9-2E0F-4A12-85DE-D0AED0DDA464}" type="pres">
      <dgm:prSet presAssocID="{52998A49-6124-4423-B527-F7F163D1D205}" presName="node" presStyleLbl="node1" presStyleIdx="4" presStyleCnt="6" custScaleX="121856" custRadScaleRad="104997" custRadScaleInc="5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A7FEB6-549C-4D37-860D-5A372422FF48}" type="pres">
      <dgm:prSet presAssocID="{10937A00-6A34-4013-93B9-1B2600D891F0}" presName="parTrans" presStyleLbl="sibTrans2D1" presStyleIdx="5" presStyleCnt="6"/>
      <dgm:spPr/>
      <dgm:t>
        <a:bodyPr/>
        <a:lstStyle/>
        <a:p>
          <a:endParaRPr lang="en-US"/>
        </a:p>
      </dgm:t>
    </dgm:pt>
    <dgm:pt modelId="{E2E51E5D-5982-4D48-B7BF-DDD3AE6E793B}" type="pres">
      <dgm:prSet presAssocID="{10937A00-6A34-4013-93B9-1B2600D891F0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9B66BBE1-DE93-4404-9C42-634013563265}" type="pres">
      <dgm:prSet presAssocID="{8ECBCD52-1CD7-41B4-B2A1-B3034B5D98FF}" presName="node" presStyleLbl="node1" presStyleIdx="5" presStyleCnt="6" custScaleX="113434" custRadScaleRad="105455" custRadScaleInc="-565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ACA01FE-886C-42FC-B1FA-19B7D9B3539B}" srcId="{30B9A157-A30F-4B63-BE66-49A31D659A5B}" destId="{52998A49-6124-4423-B527-F7F163D1D205}" srcOrd="4" destOrd="0" parTransId="{ED69173C-C633-4775-BD4D-73D610D56BE0}" sibTransId="{1F78053B-93A6-467F-8021-5F971F6400A1}"/>
    <dgm:cxn modelId="{57866616-4100-4A14-B047-FE593469C435}" type="presOf" srcId="{B186763E-A003-4FD6-A737-B6418AE9C7BB}" destId="{91CFBB0A-D4B7-4B08-8A59-6E4536270B35}" srcOrd="0" destOrd="0" presId="urn:microsoft.com/office/officeart/2005/8/layout/radial5"/>
    <dgm:cxn modelId="{CEDB4D3C-6ECF-4AD4-BD77-DE5CBB2322C8}" type="presOf" srcId="{FD65C6E4-EBC5-44C4-A8DD-9F47773E23E2}" destId="{4B4497C6-8A8D-4A94-8DC0-6FA1E399CCC0}" srcOrd="1" destOrd="0" presId="urn:microsoft.com/office/officeart/2005/8/layout/radial5"/>
    <dgm:cxn modelId="{34CAB42A-0700-48E5-ADC8-DC9C3AE6E040}" srcId="{D32D1764-E721-410B-A57B-61C099855A90}" destId="{FAA5F923-0153-4896-BD91-FDCD67FF4B57}" srcOrd="1" destOrd="0" parTransId="{AA1DB8E6-9762-4113-9CAA-0C0F560032A6}" sibTransId="{CE9200D8-4EC6-4733-91AC-2E4CBB25958B}"/>
    <dgm:cxn modelId="{CB3DFF68-F73D-45F9-B834-856BB7709873}" type="presOf" srcId="{1A28616F-A10F-45D2-B273-9B60AC2B7816}" destId="{9CA807CF-A585-4E3A-A6DE-48DED0C8F628}" srcOrd="0" destOrd="0" presId="urn:microsoft.com/office/officeart/2005/8/layout/radial5"/>
    <dgm:cxn modelId="{586CE843-78A4-4F27-B6AC-38F7A50F365C}" type="presOf" srcId="{B186763E-A003-4FD6-A737-B6418AE9C7BB}" destId="{707A3AAB-7EDF-40FD-93E7-43BDEDD7DCBB}" srcOrd="1" destOrd="0" presId="urn:microsoft.com/office/officeart/2005/8/layout/radial5"/>
    <dgm:cxn modelId="{C1996333-C1A6-4F7C-99BE-1A8F4CB414FB}" type="presOf" srcId="{67C6AA7F-727E-4A73-9B63-66C643C5BD85}" destId="{637AB0A2-F588-40ED-94D1-C7E01C1E8A0A}" srcOrd="0" destOrd="0" presId="urn:microsoft.com/office/officeart/2005/8/layout/radial5"/>
    <dgm:cxn modelId="{2D35A03A-BDD4-41BB-A711-D81A8689B983}" type="presOf" srcId="{A4694A70-C6F3-45CE-B746-6AA948837535}" destId="{B7520D7B-2382-4CE9-B015-823582D28CEE}" srcOrd="0" destOrd="0" presId="urn:microsoft.com/office/officeart/2005/8/layout/radial5"/>
    <dgm:cxn modelId="{B2E0B68A-3A56-46F7-8927-E0D7FFC280B6}" type="presOf" srcId="{1A28616F-A10F-45D2-B273-9B60AC2B7816}" destId="{5602A7C9-0A94-4610-9F1A-03386D85050C}" srcOrd="1" destOrd="0" presId="urn:microsoft.com/office/officeart/2005/8/layout/radial5"/>
    <dgm:cxn modelId="{DE356366-413A-4CE7-A750-01E1B9CC0C85}" type="presOf" srcId="{6383712E-5A78-4B31-AEA8-64FC36F0EAC3}" destId="{70DD1066-6638-49F0-BB37-1709925D8AE9}" srcOrd="0" destOrd="0" presId="urn:microsoft.com/office/officeart/2005/8/layout/radial5"/>
    <dgm:cxn modelId="{DFFE8ABE-8A77-4342-9669-FD094D13DA0C}" type="presOf" srcId="{DDA5922E-B3CA-46EE-B1DC-3E0C8BF6BEDA}" destId="{B68BE51C-00C3-42F4-A7E6-401958C2F1A1}" srcOrd="0" destOrd="0" presId="urn:microsoft.com/office/officeart/2005/8/layout/radial5"/>
    <dgm:cxn modelId="{B0F84548-C962-4F4D-ACC7-1D8B78716293}" type="presOf" srcId="{30B9A157-A30F-4B63-BE66-49A31D659A5B}" destId="{3D82D9A2-78A8-46B8-BAB7-CF96CB4CCDB6}" srcOrd="0" destOrd="0" presId="urn:microsoft.com/office/officeart/2005/8/layout/radial5"/>
    <dgm:cxn modelId="{C36BC67F-90B0-4E7C-9DD2-21CF05768587}" srcId="{D32D1764-E721-410B-A57B-61C099855A90}" destId="{30B9A157-A30F-4B63-BE66-49A31D659A5B}" srcOrd="0" destOrd="0" parTransId="{7EEC7DE3-DF0C-4C54-82A5-369DD7BD32B0}" sibTransId="{BC196663-A71C-4EAA-968D-8DDCF7AD5273}"/>
    <dgm:cxn modelId="{D5C6C782-BC40-43AE-850F-BC793C12D1FC}" srcId="{30B9A157-A30F-4B63-BE66-49A31D659A5B}" destId="{DDA5922E-B3CA-46EE-B1DC-3E0C8BF6BEDA}" srcOrd="1" destOrd="0" parTransId="{94D91B9E-39ED-4868-A445-B1B97815AE69}" sibTransId="{383D330B-9D4F-4A65-A017-B33B1B83D683}"/>
    <dgm:cxn modelId="{179E3EDE-9E75-4671-A79C-4678C81B1789}" type="presOf" srcId="{8ECBCD52-1CD7-41B4-B2A1-B3034B5D98FF}" destId="{9B66BBE1-DE93-4404-9C42-634013563265}" srcOrd="0" destOrd="0" presId="urn:microsoft.com/office/officeart/2005/8/layout/radial5"/>
    <dgm:cxn modelId="{40B5953E-85B4-4910-A07F-5552A76DFA69}" type="presOf" srcId="{94D91B9E-39ED-4868-A445-B1B97815AE69}" destId="{757D34F6-A275-4388-A0E9-FB64AE041BC1}" srcOrd="1" destOrd="0" presId="urn:microsoft.com/office/officeart/2005/8/layout/radial5"/>
    <dgm:cxn modelId="{87420518-B1B6-4DB9-9D30-61A6CAED0DC5}" type="presOf" srcId="{10937A00-6A34-4013-93B9-1B2600D891F0}" destId="{B9A7FEB6-549C-4D37-860D-5A372422FF48}" srcOrd="0" destOrd="0" presId="urn:microsoft.com/office/officeart/2005/8/layout/radial5"/>
    <dgm:cxn modelId="{7ADF4F61-8CCE-49A6-BC63-E07CD4AE2FA1}" type="presOf" srcId="{10937A00-6A34-4013-93B9-1B2600D891F0}" destId="{E2E51E5D-5982-4D48-B7BF-DDD3AE6E793B}" srcOrd="1" destOrd="0" presId="urn:microsoft.com/office/officeart/2005/8/layout/radial5"/>
    <dgm:cxn modelId="{7D940E8C-21DF-4464-A38A-487263B4DB94}" srcId="{30B9A157-A30F-4B63-BE66-49A31D659A5B}" destId="{8ECBCD52-1CD7-41B4-B2A1-B3034B5D98FF}" srcOrd="5" destOrd="0" parTransId="{10937A00-6A34-4013-93B9-1B2600D891F0}" sibTransId="{9B0F8EC8-2B8A-4DA0-8E1E-46DC8838D1EF}"/>
    <dgm:cxn modelId="{AA0A9859-6CC3-4979-BFC6-753D929D8F64}" type="presOf" srcId="{D32D1764-E721-410B-A57B-61C099855A90}" destId="{A0691B1F-2EDF-4A81-86E4-5238C0B2ABF8}" srcOrd="0" destOrd="0" presId="urn:microsoft.com/office/officeart/2005/8/layout/radial5"/>
    <dgm:cxn modelId="{06F327CC-4C41-476B-8DDA-810249629BB8}" type="presOf" srcId="{52998A49-6124-4423-B527-F7F163D1D205}" destId="{33E774E9-2E0F-4A12-85DE-D0AED0DDA464}" srcOrd="0" destOrd="0" presId="urn:microsoft.com/office/officeart/2005/8/layout/radial5"/>
    <dgm:cxn modelId="{57D4EEF7-4D46-4D97-8C0F-BCE84ECC9D15}" srcId="{30B9A157-A30F-4B63-BE66-49A31D659A5B}" destId="{A4694A70-C6F3-45CE-B746-6AA948837535}" srcOrd="2" destOrd="0" parTransId="{FD65C6E4-EBC5-44C4-A8DD-9F47773E23E2}" sibTransId="{E3551A9A-6A6A-49C6-90FA-1536EE82BF2A}"/>
    <dgm:cxn modelId="{A6FA7829-0CB4-40B2-BBC4-479C5A897709}" type="presOf" srcId="{FD65C6E4-EBC5-44C4-A8DD-9F47773E23E2}" destId="{4EA2AB7A-B1C5-4AFF-B97B-D5C047B1E875}" srcOrd="0" destOrd="0" presId="urn:microsoft.com/office/officeart/2005/8/layout/radial5"/>
    <dgm:cxn modelId="{397D4D56-AFCC-4B70-B9BB-EE5ACB7466DA}" type="presOf" srcId="{94D91B9E-39ED-4868-A445-B1B97815AE69}" destId="{26B5F700-182F-434E-AC45-076D8AA2A32F}" srcOrd="0" destOrd="0" presId="urn:microsoft.com/office/officeart/2005/8/layout/radial5"/>
    <dgm:cxn modelId="{3E292B5A-BE88-4A7F-9C43-69F63BD39484}" type="presOf" srcId="{ED69173C-C633-4775-BD4D-73D610D56BE0}" destId="{5A2CAC90-B5A0-45D6-9453-1E05120A9F5B}" srcOrd="0" destOrd="0" presId="urn:microsoft.com/office/officeart/2005/8/layout/radial5"/>
    <dgm:cxn modelId="{EEF4508A-FDB6-4AC3-86D7-3799150BFD21}" srcId="{30B9A157-A30F-4B63-BE66-49A31D659A5B}" destId="{67C6AA7F-727E-4A73-9B63-66C643C5BD85}" srcOrd="0" destOrd="0" parTransId="{B186763E-A003-4FD6-A737-B6418AE9C7BB}" sibTransId="{F208F1CB-09C0-43C8-AD72-6A04A8457D0A}"/>
    <dgm:cxn modelId="{1077D0F4-48D9-41A4-8AFA-B2CDD88C5EBC}" type="presOf" srcId="{ED69173C-C633-4775-BD4D-73D610D56BE0}" destId="{F27F4CB1-17B2-41FA-ADB9-5CE369633B68}" srcOrd="1" destOrd="0" presId="urn:microsoft.com/office/officeart/2005/8/layout/radial5"/>
    <dgm:cxn modelId="{9241769F-FE9B-4634-8432-E841DED70118}" srcId="{30B9A157-A30F-4B63-BE66-49A31D659A5B}" destId="{6383712E-5A78-4B31-AEA8-64FC36F0EAC3}" srcOrd="3" destOrd="0" parTransId="{1A28616F-A10F-45D2-B273-9B60AC2B7816}" sibTransId="{E2D0B098-C21D-4D80-8742-BDC35763C681}"/>
    <dgm:cxn modelId="{C9620648-2884-441B-BEDB-2EB04A65BAF5}" type="presParOf" srcId="{A0691B1F-2EDF-4A81-86E4-5238C0B2ABF8}" destId="{3D82D9A2-78A8-46B8-BAB7-CF96CB4CCDB6}" srcOrd="0" destOrd="0" presId="urn:microsoft.com/office/officeart/2005/8/layout/radial5"/>
    <dgm:cxn modelId="{012EF6F0-34C8-402A-9EEC-343D555FC35A}" type="presParOf" srcId="{A0691B1F-2EDF-4A81-86E4-5238C0B2ABF8}" destId="{91CFBB0A-D4B7-4B08-8A59-6E4536270B35}" srcOrd="1" destOrd="0" presId="urn:microsoft.com/office/officeart/2005/8/layout/radial5"/>
    <dgm:cxn modelId="{63100B21-C6DA-44A5-B108-48454FE20AB8}" type="presParOf" srcId="{91CFBB0A-D4B7-4B08-8A59-6E4536270B35}" destId="{707A3AAB-7EDF-40FD-93E7-43BDEDD7DCBB}" srcOrd="0" destOrd="0" presId="urn:microsoft.com/office/officeart/2005/8/layout/radial5"/>
    <dgm:cxn modelId="{B081F547-9BA3-4ACC-9A16-1923848D1061}" type="presParOf" srcId="{A0691B1F-2EDF-4A81-86E4-5238C0B2ABF8}" destId="{637AB0A2-F588-40ED-94D1-C7E01C1E8A0A}" srcOrd="2" destOrd="0" presId="urn:microsoft.com/office/officeart/2005/8/layout/radial5"/>
    <dgm:cxn modelId="{668C5BBF-04D3-4EEB-883A-34FD88849187}" type="presParOf" srcId="{A0691B1F-2EDF-4A81-86E4-5238C0B2ABF8}" destId="{26B5F700-182F-434E-AC45-076D8AA2A32F}" srcOrd="3" destOrd="0" presId="urn:microsoft.com/office/officeart/2005/8/layout/radial5"/>
    <dgm:cxn modelId="{7BD17587-CF20-48AA-897B-C1D45BCCBD02}" type="presParOf" srcId="{26B5F700-182F-434E-AC45-076D8AA2A32F}" destId="{757D34F6-A275-4388-A0E9-FB64AE041BC1}" srcOrd="0" destOrd="0" presId="urn:microsoft.com/office/officeart/2005/8/layout/radial5"/>
    <dgm:cxn modelId="{A731EB3B-4E83-4B81-9F40-3FB6CE7EAFF1}" type="presParOf" srcId="{A0691B1F-2EDF-4A81-86E4-5238C0B2ABF8}" destId="{B68BE51C-00C3-42F4-A7E6-401958C2F1A1}" srcOrd="4" destOrd="0" presId="urn:microsoft.com/office/officeart/2005/8/layout/radial5"/>
    <dgm:cxn modelId="{C10A6633-A967-484E-9C35-D86F9B1991B6}" type="presParOf" srcId="{A0691B1F-2EDF-4A81-86E4-5238C0B2ABF8}" destId="{4EA2AB7A-B1C5-4AFF-B97B-D5C047B1E875}" srcOrd="5" destOrd="0" presId="urn:microsoft.com/office/officeart/2005/8/layout/radial5"/>
    <dgm:cxn modelId="{C211C59E-44B4-40DA-ABD0-DF11EB4B0760}" type="presParOf" srcId="{4EA2AB7A-B1C5-4AFF-B97B-D5C047B1E875}" destId="{4B4497C6-8A8D-4A94-8DC0-6FA1E399CCC0}" srcOrd="0" destOrd="0" presId="urn:microsoft.com/office/officeart/2005/8/layout/radial5"/>
    <dgm:cxn modelId="{29A64037-92F4-4EF3-8CFF-9797D4F46410}" type="presParOf" srcId="{A0691B1F-2EDF-4A81-86E4-5238C0B2ABF8}" destId="{B7520D7B-2382-4CE9-B015-823582D28CEE}" srcOrd="6" destOrd="0" presId="urn:microsoft.com/office/officeart/2005/8/layout/radial5"/>
    <dgm:cxn modelId="{22F2EDDC-4FA8-4CC8-8A10-72F70A2FE543}" type="presParOf" srcId="{A0691B1F-2EDF-4A81-86E4-5238C0B2ABF8}" destId="{9CA807CF-A585-4E3A-A6DE-48DED0C8F628}" srcOrd="7" destOrd="0" presId="urn:microsoft.com/office/officeart/2005/8/layout/radial5"/>
    <dgm:cxn modelId="{A111A028-C7EE-4373-965C-73537F89EB6D}" type="presParOf" srcId="{9CA807CF-A585-4E3A-A6DE-48DED0C8F628}" destId="{5602A7C9-0A94-4610-9F1A-03386D85050C}" srcOrd="0" destOrd="0" presId="urn:microsoft.com/office/officeart/2005/8/layout/radial5"/>
    <dgm:cxn modelId="{44331518-DD55-4118-A76A-6D174F43D5D0}" type="presParOf" srcId="{A0691B1F-2EDF-4A81-86E4-5238C0B2ABF8}" destId="{70DD1066-6638-49F0-BB37-1709925D8AE9}" srcOrd="8" destOrd="0" presId="urn:microsoft.com/office/officeart/2005/8/layout/radial5"/>
    <dgm:cxn modelId="{A5C1D815-74E0-4BB2-89B6-34C554214488}" type="presParOf" srcId="{A0691B1F-2EDF-4A81-86E4-5238C0B2ABF8}" destId="{5A2CAC90-B5A0-45D6-9453-1E05120A9F5B}" srcOrd="9" destOrd="0" presId="urn:microsoft.com/office/officeart/2005/8/layout/radial5"/>
    <dgm:cxn modelId="{AF35F153-68CE-4474-A8DE-794700038C94}" type="presParOf" srcId="{5A2CAC90-B5A0-45D6-9453-1E05120A9F5B}" destId="{F27F4CB1-17B2-41FA-ADB9-5CE369633B68}" srcOrd="0" destOrd="0" presId="urn:microsoft.com/office/officeart/2005/8/layout/radial5"/>
    <dgm:cxn modelId="{BC28A082-F74F-4A2A-91DB-1B6D6A51BB26}" type="presParOf" srcId="{A0691B1F-2EDF-4A81-86E4-5238C0B2ABF8}" destId="{33E774E9-2E0F-4A12-85DE-D0AED0DDA464}" srcOrd="10" destOrd="0" presId="urn:microsoft.com/office/officeart/2005/8/layout/radial5"/>
    <dgm:cxn modelId="{94A0F39A-60A9-406B-BFD5-10B1B10DB870}" type="presParOf" srcId="{A0691B1F-2EDF-4A81-86E4-5238C0B2ABF8}" destId="{B9A7FEB6-549C-4D37-860D-5A372422FF48}" srcOrd="11" destOrd="0" presId="urn:microsoft.com/office/officeart/2005/8/layout/radial5"/>
    <dgm:cxn modelId="{2BA5FBFC-9674-408D-8EAB-7332EEC07890}" type="presParOf" srcId="{B9A7FEB6-549C-4D37-860D-5A372422FF48}" destId="{E2E51E5D-5982-4D48-B7BF-DDD3AE6E793B}" srcOrd="0" destOrd="0" presId="urn:microsoft.com/office/officeart/2005/8/layout/radial5"/>
    <dgm:cxn modelId="{FF9DC3DF-B5A5-4BEC-8F0D-7AD4256AC3C3}" type="presParOf" srcId="{A0691B1F-2EDF-4A81-86E4-5238C0B2ABF8}" destId="{9B66BBE1-DE93-4404-9C42-634013563265}" srcOrd="12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BD5107-249F-428C-9A51-BCA6DBE010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BB7EEF7-9449-44F5-91D0-5178B0B02864}">
      <dgm:prSet phldrT="[Text]" custT="1"/>
      <dgm:spPr/>
      <dgm:t>
        <a:bodyPr/>
        <a:lstStyle/>
        <a:p>
          <a:r>
            <a:rPr lang="en-US" sz="2200" dirty="0" err="1" smtClean="0">
              <a:solidFill>
                <a:schemeClr val="bg1"/>
              </a:solidFill>
              <a:latin typeface="Calibri" pitchFamily="34" charset="0"/>
            </a:rPr>
            <a:t>PTj</a:t>
          </a:r>
          <a:endParaRPr lang="en-US" sz="2200" dirty="0">
            <a:solidFill>
              <a:schemeClr val="bg1"/>
            </a:solidFill>
            <a:latin typeface="Calibri" pitchFamily="34" charset="0"/>
          </a:endParaRPr>
        </a:p>
      </dgm:t>
    </dgm:pt>
    <dgm:pt modelId="{894DA497-73B8-46B2-B8A1-E52E71B1063A}" type="parTrans" cxnId="{706D7CB0-A46E-4643-90A8-843533A75B58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81F384A1-5DBC-4A4A-9FB6-86AA62E93645}" type="sibTrans" cxnId="{706D7CB0-A46E-4643-90A8-843533A75B58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0E4885B1-2E98-47C3-BF08-1C54A0A54C07}">
      <dgm:prSet phldrT="[Text]" custT="1"/>
      <dgm:spPr/>
      <dgm:t>
        <a:bodyPr/>
        <a:lstStyle/>
        <a:p>
          <a:r>
            <a:rPr lang="en-US" sz="2200" dirty="0" smtClean="0">
              <a:solidFill>
                <a:schemeClr val="bg1"/>
              </a:solidFill>
              <a:latin typeface="Calibri" pitchFamily="34" charset="0"/>
            </a:rPr>
            <a:t>BPH</a:t>
          </a:r>
          <a:endParaRPr lang="en-US" sz="2200" dirty="0">
            <a:solidFill>
              <a:schemeClr val="bg1"/>
            </a:solidFill>
            <a:latin typeface="Calibri" pitchFamily="34" charset="0"/>
          </a:endParaRPr>
        </a:p>
      </dgm:t>
    </dgm:pt>
    <dgm:pt modelId="{2A537286-E56B-4B89-98AC-95DD1B36D981}" type="parTrans" cxnId="{03E1D0D7-F226-43A6-9548-C97A9A1DCB6C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5771981E-01C8-4107-A845-4E82D9A23858}" type="sibTrans" cxnId="{03E1D0D7-F226-43A6-9548-C97A9A1DCB6C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E531D139-824B-4E64-83BC-422A979C4154}">
      <dgm:prSet custT="1"/>
      <dgm:spPr/>
      <dgm:t>
        <a:bodyPr/>
        <a:lstStyle/>
        <a:p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Pendaftaran</a:t>
          </a:r>
          <a:endParaRPr lang="en-US" sz="2200" dirty="0">
            <a:solidFill>
              <a:schemeClr val="tx1"/>
            </a:solidFill>
            <a:latin typeface="Calibri" pitchFamily="34" charset="0"/>
          </a:endParaRPr>
        </a:p>
      </dgm:t>
    </dgm:pt>
    <dgm:pt modelId="{1ABA521D-F125-4589-B204-9BAB669D10B9}" type="parTrans" cxnId="{FBB2CD06-8E98-4073-9269-3BE89EAE22A2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87A4E4DB-773D-4D62-887C-ED4D81FA47EC}" type="sibTrans" cxnId="{FBB2CD06-8E98-4073-9269-3BE89EAE22A2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8F5A176E-E649-45D5-951A-4A107274EB1D}">
      <dgm:prSet custT="1"/>
      <dgm:spPr/>
      <dgm:t>
        <a:bodyPr/>
        <a:lstStyle/>
        <a:p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Semakan</a:t>
          </a:r>
          <a:r>
            <a:rPr lang="en-US" sz="2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Rekod</a:t>
          </a:r>
          <a:r>
            <a:rPr lang="en-US" sz="2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Pendaftaran</a:t>
          </a:r>
          <a:endParaRPr lang="en-US" sz="2200" dirty="0">
            <a:solidFill>
              <a:schemeClr val="tx1"/>
            </a:solidFill>
            <a:latin typeface="Calibri" pitchFamily="34" charset="0"/>
          </a:endParaRPr>
        </a:p>
      </dgm:t>
    </dgm:pt>
    <dgm:pt modelId="{0D4E1339-7D07-42BB-849B-4F3A1F531146}" type="parTrans" cxnId="{B969193A-960E-4C2F-B48F-27E4AFAEA252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3A01A4BF-1347-4DEC-9A37-D9170C49557F}" type="sibTrans" cxnId="{B969193A-960E-4C2F-B48F-27E4AFAEA252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80F9BD45-336C-49C1-99B3-8C63BB20292F}">
      <dgm:prSet custT="1"/>
      <dgm:spPr/>
      <dgm:t>
        <a:bodyPr/>
        <a:lstStyle/>
        <a:p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Pelabelan</a:t>
          </a:r>
          <a:r>
            <a:rPr lang="en-US" sz="2200" dirty="0" smtClean="0">
              <a:solidFill>
                <a:schemeClr val="tx1"/>
              </a:solidFill>
              <a:latin typeface="Calibri" pitchFamily="34" charset="0"/>
            </a:rPr>
            <a:t> Tagging</a:t>
          </a:r>
          <a:endParaRPr lang="en-US" sz="2200" dirty="0">
            <a:solidFill>
              <a:schemeClr val="tx1"/>
            </a:solidFill>
            <a:latin typeface="Calibri" pitchFamily="34" charset="0"/>
          </a:endParaRPr>
        </a:p>
      </dgm:t>
    </dgm:pt>
    <dgm:pt modelId="{158D5662-8586-4C8C-8EB8-6866C9B34046}" type="parTrans" cxnId="{70892E30-9D48-47C2-998E-9CC5F26D3B21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A7460F9F-2EC2-45CE-B443-FEE25493B3FD}" type="sibTrans" cxnId="{70892E30-9D48-47C2-998E-9CC5F26D3B21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DBC9CF60-FBD5-436B-B759-7FE66AD74AE3}">
      <dgm:prSet custT="1"/>
      <dgm:spPr/>
      <dgm:t>
        <a:bodyPr/>
        <a:lstStyle/>
        <a:p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Semakan</a:t>
          </a:r>
          <a:r>
            <a:rPr lang="en-US" sz="2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Rekod</a:t>
          </a:r>
          <a:r>
            <a:rPr lang="en-US" sz="2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Pendaftaran</a:t>
          </a:r>
          <a:endParaRPr lang="en-US" sz="2200" dirty="0">
            <a:solidFill>
              <a:schemeClr val="tx1"/>
            </a:solidFill>
            <a:latin typeface="Calibri" pitchFamily="34" charset="0"/>
          </a:endParaRPr>
        </a:p>
      </dgm:t>
    </dgm:pt>
    <dgm:pt modelId="{4581648D-B408-4620-9CF9-D679D9F50962}" type="parTrans" cxnId="{37BFDA40-02C9-441C-8755-277622289A2B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6F718E87-E8ED-4B2C-8A74-628BB886FD27}" type="sibTrans" cxnId="{37BFDA40-02C9-441C-8755-277622289A2B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30995BB3-FB9F-496C-9812-20374FB6CD51}">
      <dgm:prSet custT="1"/>
      <dgm:spPr/>
      <dgm:t>
        <a:bodyPr/>
        <a:lstStyle/>
        <a:p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Cetakan</a:t>
          </a:r>
          <a:r>
            <a:rPr lang="en-US" sz="2200" dirty="0" smtClean="0">
              <a:solidFill>
                <a:schemeClr val="tx1"/>
              </a:solidFill>
              <a:latin typeface="Calibri" pitchFamily="34" charset="0"/>
            </a:rPr>
            <a:t> Tagging</a:t>
          </a:r>
          <a:endParaRPr lang="en-US" sz="2200" dirty="0">
            <a:solidFill>
              <a:schemeClr val="tx1"/>
            </a:solidFill>
            <a:latin typeface="Calibri" pitchFamily="34" charset="0"/>
          </a:endParaRPr>
        </a:p>
      </dgm:t>
    </dgm:pt>
    <dgm:pt modelId="{2AF017DB-3986-45FE-99B8-C7A0055021D8}" type="parTrans" cxnId="{A25DDC0E-1557-495A-8F74-EB183AC8746B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C5A6627F-6135-4B17-BFEA-CEC725C1294B}" type="sibTrans" cxnId="{A25DDC0E-1557-495A-8F74-EB183AC8746B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44F6D2C7-16F1-487C-A448-15BCFEA9E812}">
      <dgm:prSet custT="1"/>
      <dgm:spPr/>
      <dgm:t>
        <a:bodyPr/>
        <a:lstStyle/>
        <a:p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Pengesahan</a:t>
          </a:r>
          <a:r>
            <a:rPr lang="en-US" sz="2200" dirty="0" smtClean="0">
              <a:solidFill>
                <a:schemeClr val="tx1"/>
              </a:solidFill>
              <a:latin typeface="Calibri" pitchFamily="34" charset="0"/>
            </a:rPr>
            <a:t> &amp; </a:t>
          </a:r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Pemantauan</a:t>
          </a:r>
          <a:r>
            <a:rPr lang="en-US" sz="2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Pengambilan</a:t>
          </a:r>
          <a:r>
            <a:rPr lang="en-US" sz="2200" dirty="0" smtClean="0">
              <a:solidFill>
                <a:schemeClr val="tx1"/>
              </a:solidFill>
              <a:latin typeface="Calibri" pitchFamily="34" charset="0"/>
            </a:rPr>
            <a:t> Tag </a:t>
          </a:r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Berpelekat</a:t>
          </a:r>
          <a:endParaRPr lang="en-US" sz="2200" dirty="0">
            <a:solidFill>
              <a:schemeClr val="tx1"/>
            </a:solidFill>
            <a:latin typeface="Calibri" pitchFamily="34" charset="0"/>
          </a:endParaRPr>
        </a:p>
      </dgm:t>
    </dgm:pt>
    <dgm:pt modelId="{107EB0C3-37D8-4AA8-B376-3CCBB0579842}" type="parTrans" cxnId="{3B22F060-2783-4290-8A73-99F979AE732A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6E0F57C9-422D-42AE-B03C-E89D95723434}" type="sibTrans" cxnId="{3B22F060-2783-4290-8A73-99F979AE732A}">
      <dgm:prSet/>
      <dgm:spPr/>
      <dgm:t>
        <a:bodyPr/>
        <a:lstStyle/>
        <a:p>
          <a:endParaRPr lang="en-US" sz="2200">
            <a:solidFill>
              <a:schemeClr val="tx1"/>
            </a:solidFill>
            <a:latin typeface="Calibri" pitchFamily="34" charset="0"/>
          </a:endParaRPr>
        </a:p>
      </dgm:t>
    </dgm:pt>
    <dgm:pt modelId="{B2B78752-5BDF-4172-B335-200627AA5D64}">
      <dgm:prSet custT="1"/>
      <dgm:spPr/>
      <dgm:t>
        <a:bodyPr/>
        <a:lstStyle/>
        <a:p>
          <a:r>
            <a:rPr lang="en-US" sz="2200" dirty="0" err="1" smtClean="0">
              <a:solidFill>
                <a:schemeClr val="tx1"/>
              </a:solidFill>
              <a:latin typeface="Calibri" pitchFamily="34" charset="0"/>
            </a:rPr>
            <a:t>Pengambilan</a:t>
          </a:r>
          <a:r>
            <a:rPr lang="en-US" sz="2200" dirty="0" smtClean="0">
              <a:solidFill>
                <a:schemeClr val="tx1"/>
              </a:solidFill>
              <a:latin typeface="Calibri" pitchFamily="34" charset="0"/>
            </a:rPr>
            <a:t> Sticker Tagging</a:t>
          </a:r>
          <a:endParaRPr lang="en-US" sz="2200" dirty="0">
            <a:solidFill>
              <a:schemeClr val="tx1"/>
            </a:solidFill>
            <a:latin typeface="Calibri" pitchFamily="34" charset="0"/>
          </a:endParaRPr>
        </a:p>
      </dgm:t>
    </dgm:pt>
    <dgm:pt modelId="{8E80B9FB-692C-4275-8E4D-4E9DA8C62CA6}" type="parTrans" cxnId="{AFEF0888-72EB-4894-939A-BA1B7EF97FE5}">
      <dgm:prSet/>
      <dgm:spPr/>
    </dgm:pt>
    <dgm:pt modelId="{B2A06213-F636-4AE6-BBAD-626BAE952983}" type="sibTrans" cxnId="{AFEF0888-72EB-4894-939A-BA1B7EF97FE5}">
      <dgm:prSet/>
      <dgm:spPr/>
    </dgm:pt>
    <dgm:pt modelId="{257C6C10-36B2-4231-A191-D076ED3EAB99}" type="pres">
      <dgm:prSet presAssocID="{3CBD5107-249F-428C-9A51-BCA6DBE010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B6A713C-9171-4EDA-8069-88C77EC3344B}" type="pres">
      <dgm:prSet presAssocID="{4BB7EEF7-9449-44F5-91D0-5178B0B02864}" presName="parentLin" presStyleCnt="0"/>
      <dgm:spPr/>
    </dgm:pt>
    <dgm:pt modelId="{647F6D59-38E8-42FD-BFA0-15E0D8C3A2A7}" type="pres">
      <dgm:prSet presAssocID="{4BB7EEF7-9449-44F5-91D0-5178B0B02864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6E4F40B0-FB73-4809-834F-613F035CE39C}" type="pres">
      <dgm:prSet presAssocID="{4BB7EEF7-9449-44F5-91D0-5178B0B02864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4CFA63-B525-4958-928C-E2513441E734}" type="pres">
      <dgm:prSet presAssocID="{4BB7EEF7-9449-44F5-91D0-5178B0B02864}" presName="negativeSpace" presStyleCnt="0"/>
      <dgm:spPr/>
    </dgm:pt>
    <dgm:pt modelId="{4F1F2342-C12F-4E65-824A-44F2E909826C}" type="pres">
      <dgm:prSet presAssocID="{4BB7EEF7-9449-44F5-91D0-5178B0B02864}" presName="childText" presStyleLbl="conFgAcc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225E82-7C0F-4A22-B19B-0ABC45F30CB0}" type="pres">
      <dgm:prSet presAssocID="{81F384A1-5DBC-4A4A-9FB6-86AA62E93645}" presName="spaceBetweenRectangles" presStyleCnt="0"/>
      <dgm:spPr/>
    </dgm:pt>
    <dgm:pt modelId="{F9464004-AD81-4E13-9215-780FE3F92E77}" type="pres">
      <dgm:prSet presAssocID="{0E4885B1-2E98-47C3-BF08-1C54A0A54C07}" presName="parentLin" presStyleCnt="0"/>
      <dgm:spPr/>
    </dgm:pt>
    <dgm:pt modelId="{56748FE1-9E6D-430E-865F-771E420E81B8}" type="pres">
      <dgm:prSet presAssocID="{0E4885B1-2E98-47C3-BF08-1C54A0A54C07}" presName="parentLeftMargin" presStyleLbl="node1" presStyleIdx="0" presStyleCnt="2"/>
      <dgm:spPr/>
      <dgm:t>
        <a:bodyPr/>
        <a:lstStyle/>
        <a:p>
          <a:endParaRPr lang="en-US"/>
        </a:p>
      </dgm:t>
    </dgm:pt>
    <dgm:pt modelId="{86213D7C-7445-4018-A125-82A9A4B50808}" type="pres">
      <dgm:prSet presAssocID="{0E4885B1-2E98-47C3-BF08-1C54A0A54C0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71633F-7D43-4405-9731-6EC448D16089}" type="pres">
      <dgm:prSet presAssocID="{0E4885B1-2E98-47C3-BF08-1C54A0A54C07}" presName="negativeSpace" presStyleCnt="0"/>
      <dgm:spPr/>
    </dgm:pt>
    <dgm:pt modelId="{A97D181E-509D-4265-B70B-7EA9DE91780E}" type="pres">
      <dgm:prSet presAssocID="{0E4885B1-2E98-47C3-BF08-1C54A0A54C07}" presName="childText" presStyleLbl="conFgAcc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C7CAEC1-5807-45C9-BEA2-38952713BFCF}" type="presOf" srcId="{8F5A176E-E649-45D5-951A-4A107274EB1D}" destId="{4F1F2342-C12F-4E65-824A-44F2E909826C}" srcOrd="0" destOrd="1" presId="urn:microsoft.com/office/officeart/2005/8/layout/list1"/>
    <dgm:cxn modelId="{37BFDA40-02C9-441C-8755-277622289A2B}" srcId="{0E4885B1-2E98-47C3-BF08-1C54A0A54C07}" destId="{DBC9CF60-FBD5-436B-B759-7FE66AD74AE3}" srcOrd="0" destOrd="0" parTransId="{4581648D-B408-4620-9CF9-D679D9F50962}" sibTransId="{6F718E87-E8ED-4B2C-8A74-628BB886FD27}"/>
    <dgm:cxn modelId="{A25DDC0E-1557-495A-8F74-EB183AC8746B}" srcId="{0E4885B1-2E98-47C3-BF08-1C54A0A54C07}" destId="{30995BB3-FB9F-496C-9812-20374FB6CD51}" srcOrd="1" destOrd="0" parTransId="{2AF017DB-3986-45FE-99B8-C7A0055021D8}" sibTransId="{C5A6627F-6135-4B17-BFEA-CEC725C1294B}"/>
    <dgm:cxn modelId="{706D7CB0-A46E-4643-90A8-843533A75B58}" srcId="{3CBD5107-249F-428C-9A51-BCA6DBE0101B}" destId="{4BB7EEF7-9449-44F5-91D0-5178B0B02864}" srcOrd="0" destOrd="0" parTransId="{894DA497-73B8-46B2-B8A1-E52E71B1063A}" sibTransId="{81F384A1-5DBC-4A4A-9FB6-86AA62E93645}"/>
    <dgm:cxn modelId="{45B9221E-E6A1-4B17-9654-8785B215C2B6}" type="presOf" srcId="{DBC9CF60-FBD5-436B-B759-7FE66AD74AE3}" destId="{A97D181E-509D-4265-B70B-7EA9DE91780E}" srcOrd="0" destOrd="0" presId="urn:microsoft.com/office/officeart/2005/8/layout/list1"/>
    <dgm:cxn modelId="{D0C849B4-4B34-4153-BF57-0BBA30E731AF}" type="presOf" srcId="{3CBD5107-249F-428C-9A51-BCA6DBE0101B}" destId="{257C6C10-36B2-4231-A191-D076ED3EAB99}" srcOrd="0" destOrd="0" presId="urn:microsoft.com/office/officeart/2005/8/layout/list1"/>
    <dgm:cxn modelId="{529D2DD9-D72F-469B-9279-AF53B7ABB684}" type="presOf" srcId="{4BB7EEF7-9449-44F5-91D0-5178B0B02864}" destId="{647F6D59-38E8-42FD-BFA0-15E0D8C3A2A7}" srcOrd="0" destOrd="0" presId="urn:microsoft.com/office/officeart/2005/8/layout/list1"/>
    <dgm:cxn modelId="{06A730F0-D888-4BA3-9487-9EBCF52115C8}" type="presOf" srcId="{0E4885B1-2E98-47C3-BF08-1C54A0A54C07}" destId="{56748FE1-9E6D-430E-865F-771E420E81B8}" srcOrd="0" destOrd="0" presId="urn:microsoft.com/office/officeart/2005/8/layout/list1"/>
    <dgm:cxn modelId="{C77A102D-CE21-4BCD-8261-EE58D4C416A3}" type="presOf" srcId="{4BB7EEF7-9449-44F5-91D0-5178B0B02864}" destId="{6E4F40B0-FB73-4809-834F-613F035CE39C}" srcOrd="1" destOrd="0" presId="urn:microsoft.com/office/officeart/2005/8/layout/list1"/>
    <dgm:cxn modelId="{70892E30-9D48-47C2-998E-9CC5F26D3B21}" srcId="{4BB7EEF7-9449-44F5-91D0-5178B0B02864}" destId="{80F9BD45-336C-49C1-99B3-8C63BB20292F}" srcOrd="3" destOrd="0" parTransId="{158D5662-8586-4C8C-8EB8-6866C9B34046}" sibTransId="{A7460F9F-2EC2-45CE-B443-FEE25493B3FD}"/>
    <dgm:cxn modelId="{FBB2CD06-8E98-4073-9269-3BE89EAE22A2}" srcId="{4BB7EEF7-9449-44F5-91D0-5178B0B02864}" destId="{E531D139-824B-4E64-83BC-422A979C4154}" srcOrd="0" destOrd="0" parTransId="{1ABA521D-F125-4589-B204-9BAB669D10B9}" sibTransId="{87A4E4DB-773D-4D62-887C-ED4D81FA47EC}"/>
    <dgm:cxn modelId="{D22E6020-3DC5-461D-AB68-50774AC7A571}" type="presOf" srcId="{44F6D2C7-16F1-487C-A448-15BCFEA9E812}" destId="{A97D181E-509D-4265-B70B-7EA9DE91780E}" srcOrd="0" destOrd="2" presId="urn:microsoft.com/office/officeart/2005/8/layout/list1"/>
    <dgm:cxn modelId="{F42B6BD8-F501-4677-86A4-338B7EB9F960}" type="presOf" srcId="{E531D139-824B-4E64-83BC-422A979C4154}" destId="{4F1F2342-C12F-4E65-824A-44F2E909826C}" srcOrd="0" destOrd="0" presId="urn:microsoft.com/office/officeart/2005/8/layout/list1"/>
    <dgm:cxn modelId="{AFEF0888-72EB-4894-939A-BA1B7EF97FE5}" srcId="{4BB7EEF7-9449-44F5-91D0-5178B0B02864}" destId="{B2B78752-5BDF-4172-B335-200627AA5D64}" srcOrd="2" destOrd="0" parTransId="{8E80B9FB-692C-4275-8E4D-4E9DA8C62CA6}" sibTransId="{B2A06213-F636-4AE6-BBAD-626BAE952983}"/>
    <dgm:cxn modelId="{84E0AD19-76B7-46A7-8B45-B95175FA2007}" type="presOf" srcId="{80F9BD45-336C-49C1-99B3-8C63BB20292F}" destId="{4F1F2342-C12F-4E65-824A-44F2E909826C}" srcOrd="0" destOrd="3" presId="urn:microsoft.com/office/officeart/2005/8/layout/list1"/>
    <dgm:cxn modelId="{04E2F370-B56C-4BEB-A0D3-72BE71C466D4}" type="presOf" srcId="{0E4885B1-2E98-47C3-BF08-1C54A0A54C07}" destId="{86213D7C-7445-4018-A125-82A9A4B50808}" srcOrd="1" destOrd="0" presId="urn:microsoft.com/office/officeart/2005/8/layout/list1"/>
    <dgm:cxn modelId="{B969193A-960E-4C2F-B48F-27E4AFAEA252}" srcId="{4BB7EEF7-9449-44F5-91D0-5178B0B02864}" destId="{8F5A176E-E649-45D5-951A-4A107274EB1D}" srcOrd="1" destOrd="0" parTransId="{0D4E1339-7D07-42BB-849B-4F3A1F531146}" sibTransId="{3A01A4BF-1347-4DEC-9A37-D9170C49557F}"/>
    <dgm:cxn modelId="{3B22F060-2783-4290-8A73-99F979AE732A}" srcId="{0E4885B1-2E98-47C3-BF08-1C54A0A54C07}" destId="{44F6D2C7-16F1-487C-A448-15BCFEA9E812}" srcOrd="2" destOrd="0" parTransId="{107EB0C3-37D8-4AA8-B376-3CCBB0579842}" sibTransId="{6E0F57C9-422D-42AE-B03C-E89D95723434}"/>
    <dgm:cxn modelId="{9E3E8FF9-C7D7-4029-AE92-42720E740794}" type="presOf" srcId="{B2B78752-5BDF-4172-B335-200627AA5D64}" destId="{4F1F2342-C12F-4E65-824A-44F2E909826C}" srcOrd="0" destOrd="2" presId="urn:microsoft.com/office/officeart/2005/8/layout/list1"/>
    <dgm:cxn modelId="{03E1D0D7-F226-43A6-9548-C97A9A1DCB6C}" srcId="{3CBD5107-249F-428C-9A51-BCA6DBE0101B}" destId="{0E4885B1-2E98-47C3-BF08-1C54A0A54C07}" srcOrd="1" destOrd="0" parTransId="{2A537286-E56B-4B89-98AC-95DD1B36D981}" sibTransId="{5771981E-01C8-4107-A845-4E82D9A23858}"/>
    <dgm:cxn modelId="{A427C1ED-875E-4D8C-BC24-DFEF1C51E185}" type="presOf" srcId="{30995BB3-FB9F-496C-9812-20374FB6CD51}" destId="{A97D181E-509D-4265-B70B-7EA9DE91780E}" srcOrd="0" destOrd="1" presId="urn:microsoft.com/office/officeart/2005/8/layout/list1"/>
    <dgm:cxn modelId="{37602438-37D6-4EC8-AB97-7DE1E5F0D25B}" type="presParOf" srcId="{257C6C10-36B2-4231-A191-D076ED3EAB99}" destId="{0B6A713C-9171-4EDA-8069-88C77EC3344B}" srcOrd="0" destOrd="0" presId="urn:microsoft.com/office/officeart/2005/8/layout/list1"/>
    <dgm:cxn modelId="{A3E9429D-9651-4FF4-92A2-6FBC5BD8D70E}" type="presParOf" srcId="{0B6A713C-9171-4EDA-8069-88C77EC3344B}" destId="{647F6D59-38E8-42FD-BFA0-15E0D8C3A2A7}" srcOrd="0" destOrd="0" presId="urn:microsoft.com/office/officeart/2005/8/layout/list1"/>
    <dgm:cxn modelId="{00340510-91AE-4304-8F4A-A7189D2339FE}" type="presParOf" srcId="{0B6A713C-9171-4EDA-8069-88C77EC3344B}" destId="{6E4F40B0-FB73-4809-834F-613F035CE39C}" srcOrd="1" destOrd="0" presId="urn:microsoft.com/office/officeart/2005/8/layout/list1"/>
    <dgm:cxn modelId="{8292DFCC-B576-467F-BB63-197415DA080E}" type="presParOf" srcId="{257C6C10-36B2-4231-A191-D076ED3EAB99}" destId="{C34CFA63-B525-4958-928C-E2513441E734}" srcOrd="1" destOrd="0" presId="urn:microsoft.com/office/officeart/2005/8/layout/list1"/>
    <dgm:cxn modelId="{007453B0-8F34-4D9D-A7B2-8EAE4EF87829}" type="presParOf" srcId="{257C6C10-36B2-4231-A191-D076ED3EAB99}" destId="{4F1F2342-C12F-4E65-824A-44F2E909826C}" srcOrd="2" destOrd="0" presId="urn:microsoft.com/office/officeart/2005/8/layout/list1"/>
    <dgm:cxn modelId="{E2A20E63-9512-4B32-823C-1A238913AB3F}" type="presParOf" srcId="{257C6C10-36B2-4231-A191-D076ED3EAB99}" destId="{73225E82-7C0F-4A22-B19B-0ABC45F30CB0}" srcOrd="3" destOrd="0" presId="urn:microsoft.com/office/officeart/2005/8/layout/list1"/>
    <dgm:cxn modelId="{DA652BA9-8A92-4576-B687-3246A60E816A}" type="presParOf" srcId="{257C6C10-36B2-4231-A191-D076ED3EAB99}" destId="{F9464004-AD81-4E13-9215-780FE3F92E77}" srcOrd="4" destOrd="0" presId="urn:microsoft.com/office/officeart/2005/8/layout/list1"/>
    <dgm:cxn modelId="{57630188-0773-4737-8802-9915E6F0E99F}" type="presParOf" srcId="{F9464004-AD81-4E13-9215-780FE3F92E77}" destId="{56748FE1-9E6D-430E-865F-771E420E81B8}" srcOrd="0" destOrd="0" presId="urn:microsoft.com/office/officeart/2005/8/layout/list1"/>
    <dgm:cxn modelId="{EB178C5C-D53C-4156-9188-7D008D48F977}" type="presParOf" srcId="{F9464004-AD81-4E13-9215-780FE3F92E77}" destId="{86213D7C-7445-4018-A125-82A9A4B50808}" srcOrd="1" destOrd="0" presId="urn:microsoft.com/office/officeart/2005/8/layout/list1"/>
    <dgm:cxn modelId="{BD56EC64-57A7-4F6B-813F-BE97FBF78C4C}" type="presParOf" srcId="{257C6C10-36B2-4231-A191-D076ED3EAB99}" destId="{2071633F-7D43-4405-9731-6EC448D16089}" srcOrd="5" destOrd="0" presId="urn:microsoft.com/office/officeart/2005/8/layout/list1"/>
    <dgm:cxn modelId="{30CCA5C6-B91E-4DFF-8668-5C9A1503874B}" type="presParOf" srcId="{257C6C10-36B2-4231-A191-D076ED3EAB99}" destId="{A97D181E-509D-4265-B70B-7EA9DE91780E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DBC0E08-4547-4E11-BD71-1949FCBA6BB0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5BD53F-72AF-4580-A941-55E828C74C68}">
      <dgm:prSet phldrT="[Text]" custT="1"/>
      <dgm:spPr/>
      <dgm:t>
        <a:bodyPr/>
        <a:lstStyle/>
        <a:p>
          <a:r>
            <a:rPr lang="ms-MY" sz="2200" b="1" dirty="0" smtClean="0">
              <a:latin typeface="Calibri" pitchFamily="34" charset="0"/>
            </a:rPr>
            <a:t>Sistem Inventori</a:t>
          </a:r>
          <a:endParaRPr lang="en-US" sz="2200" dirty="0">
            <a:latin typeface="Calibri" pitchFamily="34" charset="0"/>
          </a:endParaRPr>
        </a:p>
      </dgm:t>
    </dgm:pt>
    <dgm:pt modelId="{E17E7D3D-3289-42F2-B0A9-D599C8DF6AE7}" type="parTrans" cxnId="{65949682-B534-42F8-BE7C-D9AFF10513A8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F517DFC9-1E31-4C83-AED5-EAC94382BBC1}" type="sibTrans" cxnId="{65949682-B534-42F8-BE7C-D9AFF10513A8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0615CA51-B05C-44F5-9144-BD8597E2B695}">
      <dgm:prSet phldrT="[Text]" custT="1"/>
      <dgm:spPr/>
      <dgm:t>
        <a:bodyPr/>
        <a:lstStyle/>
        <a:p>
          <a:pPr algn="just"/>
          <a:r>
            <a:rPr lang="en-US" sz="2200" i="1" dirty="0" smtClean="0">
              <a:latin typeface="Calibri" pitchFamily="34" charset="0"/>
            </a:rPr>
            <a:t>Outdated;</a:t>
          </a:r>
          <a:endParaRPr lang="en-US" sz="2200" dirty="0">
            <a:latin typeface="Calibri" pitchFamily="34" charset="0"/>
          </a:endParaRPr>
        </a:p>
      </dgm:t>
    </dgm:pt>
    <dgm:pt modelId="{6F4C6EB5-79B1-406C-8BEE-6974685B4204}" type="parTrans" cxnId="{A07021DE-B737-4F02-8B6C-C517FD19B85C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B00D15EF-C1A8-42CC-8BBC-F7F5F869BE7E}" type="sibTrans" cxnId="{A07021DE-B737-4F02-8B6C-C517FD19B85C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062F680D-D608-4B5B-9F9E-2AD78A49A477}">
      <dgm:prSet phldrT="[Text]" custT="1"/>
      <dgm:spPr/>
      <dgm:t>
        <a:bodyPr/>
        <a:lstStyle/>
        <a:p>
          <a:pPr algn="just"/>
          <a:r>
            <a:rPr lang="en-US" sz="2200" i="1" dirty="0" smtClean="0">
              <a:latin typeface="Calibri" pitchFamily="34" charset="0"/>
            </a:rPr>
            <a:t>Stand alone;</a:t>
          </a:r>
          <a:endParaRPr lang="en-US" sz="2200" dirty="0">
            <a:latin typeface="Calibri" pitchFamily="34" charset="0"/>
          </a:endParaRPr>
        </a:p>
      </dgm:t>
    </dgm:pt>
    <dgm:pt modelId="{17AE54D9-091D-4DF6-B713-CCBDC1C2FBB8}" type="parTrans" cxnId="{86801D6F-E690-4B37-A120-23584DE07327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72A54856-BBC6-4069-B655-F79F053CD153}" type="sibTrans" cxnId="{86801D6F-E690-4B37-A120-23584DE07327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B8E9C3F1-B07A-4F64-AC33-B4FBF08AC62A}">
      <dgm:prSet phldrT="[Text]" custT="1"/>
      <dgm:spPr/>
      <dgm:t>
        <a:bodyPr/>
        <a:lstStyle/>
        <a:p>
          <a:r>
            <a:rPr lang="ms-MY" sz="2200" b="1" dirty="0" smtClean="0">
              <a:latin typeface="Calibri" pitchFamily="34" charset="0"/>
            </a:rPr>
            <a:t>Urusan Menginventori</a:t>
          </a:r>
          <a:endParaRPr lang="en-US" sz="2200" dirty="0">
            <a:latin typeface="Calibri" pitchFamily="34" charset="0"/>
          </a:endParaRPr>
        </a:p>
      </dgm:t>
    </dgm:pt>
    <dgm:pt modelId="{61D57D45-0D86-405D-8A75-6904207A27C7}" type="parTrans" cxnId="{A43A8CB3-56DF-4C25-8CE1-98121AFAE78C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CE7CA1B4-62AF-44BB-B5EF-4D1D86D32367}" type="sibTrans" cxnId="{A43A8CB3-56DF-4C25-8CE1-98121AFAE78C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1EA2BE61-E14A-4C8C-823A-29E532100A29}">
      <dgm:prSet phldrT="[Text]" custT="1"/>
      <dgm:spPr/>
      <dgm:t>
        <a:bodyPr/>
        <a:lstStyle/>
        <a:p>
          <a:pPr algn="just"/>
          <a:r>
            <a:rPr lang="ms-MY" sz="2200" i="0" dirty="0" smtClean="0">
              <a:latin typeface="Calibri" pitchFamily="34" charset="0"/>
            </a:rPr>
            <a:t>Kelewatan : daftar, ambil sticker tagging dan label;</a:t>
          </a:r>
          <a:endParaRPr lang="en-US" sz="2200" i="0" dirty="0">
            <a:latin typeface="Calibri" pitchFamily="34" charset="0"/>
          </a:endParaRPr>
        </a:p>
      </dgm:t>
    </dgm:pt>
    <dgm:pt modelId="{6CF36FD6-3DFA-4C03-80BF-7632475A304D}" type="parTrans" cxnId="{C16607C5-7FA4-40F1-AFC4-59673EDAF211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70FF3294-881B-4BF7-A437-0FB95510B797}" type="sibTrans" cxnId="{C16607C5-7FA4-40F1-AFC4-59673EDAF211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662C026D-35AD-4370-AC7A-3429EB406F09}">
      <dgm:prSet phldrT="[Text]" custT="1"/>
      <dgm:spPr/>
      <dgm:t>
        <a:bodyPr/>
        <a:lstStyle/>
        <a:p>
          <a:pPr algn="just"/>
          <a:r>
            <a:rPr lang="ms-MY" sz="2200" i="0" dirty="0" smtClean="0">
              <a:latin typeface="Calibri" pitchFamily="34" charset="0"/>
            </a:rPr>
            <a:t>Sukar membuat perancangan bagi pembelian dan pelupusan aset universiti.</a:t>
          </a:r>
          <a:endParaRPr lang="en-US" sz="2200" i="0" dirty="0">
            <a:latin typeface="Calibri" pitchFamily="34" charset="0"/>
          </a:endParaRPr>
        </a:p>
      </dgm:t>
    </dgm:pt>
    <dgm:pt modelId="{7E152B4D-F233-4AB3-8A44-F8852F3B6885}" type="parTrans" cxnId="{C90A1EA9-B5C8-4556-AE3F-9339916C6649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07153AA8-C0C6-42F0-B2DE-6F8DDAF14635}" type="sibTrans" cxnId="{C90A1EA9-B5C8-4556-AE3F-9339916C6649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06B94905-2B72-4811-84FA-AD8E3E5D9D1F}">
      <dgm:prSet phldrT="[Text]" custT="1"/>
      <dgm:spPr/>
      <dgm:t>
        <a:bodyPr/>
        <a:lstStyle/>
        <a:p>
          <a:pPr algn="just"/>
          <a:r>
            <a:rPr lang="en-US" sz="2200" dirty="0" err="1" smtClean="0">
              <a:latin typeface="Calibri" pitchFamily="34" charset="0"/>
            </a:rPr>
            <a:t>Sistem</a:t>
          </a:r>
          <a:r>
            <a:rPr lang="en-US" sz="2200" dirty="0" smtClean="0">
              <a:latin typeface="Calibri" pitchFamily="34" charset="0"/>
            </a:rPr>
            <a:t> yang </a:t>
          </a:r>
          <a:r>
            <a:rPr lang="en-US" sz="2200" dirty="0" err="1" smtClean="0">
              <a:latin typeface="Calibri" pitchFamily="34" charset="0"/>
            </a:rPr>
            <a:t>tidak</a:t>
          </a:r>
          <a:r>
            <a:rPr lang="en-US" sz="2200" dirty="0" smtClean="0">
              <a:latin typeface="Calibri" pitchFamily="34" charset="0"/>
            </a:rPr>
            <a:t> </a:t>
          </a:r>
          <a:r>
            <a:rPr lang="en-US" sz="2200" dirty="0" err="1" smtClean="0">
              <a:latin typeface="Calibri" pitchFamily="34" charset="0"/>
            </a:rPr>
            <a:t>seragam</a:t>
          </a:r>
          <a:r>
            <a:rPr lang="en-US" sz="2200" dirty="0" smtClean="0">
              <a:latin typeface="Calibri" pitchFamily="34" charset="0"/>
            </a:rPr>
            <a:t> – </a:t>
          </a:r>
          <a:r>
            <a:rPr lang="en-US" sz="2200" dirty="0" err="1" smtClean="0">
              <a:latin typeface="Calibri" pitchFamily="34" charset="0"/>
            </a:rPr>
            <a:t>Bendahari</a:t>
          </a:r>
          <a:r>
            <a:rPr lang="en-US" sz="2200" dirty="0" smtClean="0">
              <a:latin typeface="Calibri" pitchFamily="34" charset="0"/>
            </a:rPr>
            <a:t> &amp; JPPHB;</a:t>
          </a:r>
          <a:endParaRPr lang="en-US" sz="2200" dirty="0">
            <a:latin typeface="Calibri" pitchFamily="34" charset="0"/>
          </a:endParaRPr>
        </a:p>
      </dgm:t>
    </dgm:pt>
    <dgm:pt modelId="{84F05EF9-F15D-4512-94F5-CA4A06239EED}" type="parTrans" cxnId="{0B87A2EB-99EC-4944-A649-D848A5D3A1FC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F4733F7B-68E6-4831-B661-5C8A4F7879A3}" type="sibTrans" cxnId="{0B87A2EB-99EC-4944-A649-D848A5D3A1FC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9FDE4B7C-5E0B-4B1C-98D8-30632A96CFA6}">
      <dgm:prSet phldrT="[Text]" custT="1"/>
      <dgm:spPr/>
      <dgm:t>
        <a:bodyPr/>
        <a:lstStyle/>
        <a:p>
          <a:pPr algn="just"/>
          <a:r>
            <a:rPr lang="en-US" sz="2200" dirty="0" err="1" smtClean="0">
              <a:latin typeface="Calibri" pitchFamily="34" charset="0"/>
            </a:rPr>
            <a:t>Klasifikasi</a:t>
          </a:r>
          <a:r>
            <a:rPr lang="en-US" sz="2200" dirty="0" smtClean="0">
              <a:latin typeface="Calibri" pitchFamily="34" charset="0"/>
            </a:rPr>
            <a:t> </a:t>
          </a:r>
          <a:r>
            <a:rPr lang="en-US" sz="2200" dirty="0" err="1" smtClean="0">
              <a:latin typeface="Calibri" pitchFamily="34" charset="0"/>
            </a:rPr>
            <a:t>peralatan</a:t>
          </a:r>
          <a:r>
            <a:rPr lang="en-US" sz="2200" dirty="0" smtClean="0">
              <a:latin typeface="Calibri" pitchFamily="34" charset="0"/>
            </a:rPr>
            <a:t>/</a:t>
          </a:r>
          <a:r>
            <a:rPr lang="en-US" sz="2200" dirty="0" err="1" smtClean="0">
              <a:latin typeface="Calibri" pitchFamily="34" charset="0"/>
            </a:rPr>
            <a:t>aset</a:t>
          </a:r>
          <a:r>
            <a:rPr lang="en-US" sz="2200" dirty="0" smtClean="0">
              <a:latin typeface="Calibri" pitchFamily="34" charset="0"/>
            </a:rPr>
            <a:t> </a:t>
          </a:r>
          <a:r>
            <a:rPr lang="en-US" sz="2200" dirty="0" err="1" smtClean="0">
              <a:latin typeface="Calibri" pitchFamily="34" charset="0"/>
            </a:rPr>
            <a:t>tidak</a:t>
          </a:r>
          <a:r>
            <a:rPr lang="en-US" sz="2200" dirty="0" smtClean="0">
              <a:latin typeface="Calibri" pitchFamily="34" charset="0"/>
            </a:rPr>
            <a:t> </a:t>
          </a:r>
          <a:r>
            <a:rPr lang="en-US" sz="2200" dirty="0" err="1" smtClean="0">
              <a:latin typeface="Calibri" pitchFamily="34" charset="0"/>
            </a:rPr>
            <a:t>teratur</a:t>
          </a:r>
          <a:r>
            <a:rPr lang="en-US" sz="2200" dirty="0" smtClean="0">
              <a:latin typeface="Calibri" pitchFamily="34" charset="0"/>
            </a:rPr>
            <a:t>;</a:t>
          </a:r>
          <a:endParaRPr lang="en-US" sz="2200" dirty="0">
            <a:latin typeface="Calibri" pitchFamily="34" charset="0"/>
          </a:endParaRPr>
        </a:p>
      </dgm:t>
    </dgm:pt>
    <dgm:pt modelId="{435377C5-C970-4BD4-8017-8697AC75F4AE}" type="parTrans" cxnId="{570E25F3-E3E9-49C2-A8C5-D069FB257DE0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FEFF2923-356E-446A-919D-A7182BDC60A9}" type="sibTrans" cxnId="{570E25F3-E3E9-49C2-A8C5-D069FB257DE0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F4435BDF-B1CE-4B39-A745-3F6BA7692A19}">
      <dgm:prSet phldrT="[Text]" custT="1"/>
      <dgm:spPr/>
      <dgm:t>
        <a:bodyPr/>
        <a:lstStyle/>
        <a:p>
          <a:pPr algn="just"/>
          <a:r>
            <a:rPr lang="en-US" sz="2200" i="0" dirty="0" err="1" smtClean="0">
              <a:latin typeface="Calibri" pitchFamily="34" charset="0"/>
            </a:rPr>
            <a:t>Tiada</a:t>
          </a:r>
          <a:r>
            <a:rPr lang="en-US" sz="2200" i="0" dirty="0" smtClean="0">
              <a:latin typeface="Calibri" pitchFamily="34" charset="0"/>
            </a:rPr>
            <a:t> </a:t>
          </a:r>
          <a:r>
            <a:rPr lang="en-US" sz="2200" i="0" dirty="0" err="1" smtClean="0">
              <a:latin typeface="Calibri" pitchFamily="34" charset="0"/>
            </a:rPr>
            <a:t>integriti</a:t>
          </a:r>
          <a:r>
            <a:rPr lang="en-US" sz="2200" i="0" dirty="0" smtClean="0">
              <a:latin typeface="Calibri" pitchFamily="34" charset="0"/>
            </a:rPr>
            <a:t> data.</a:t>
          </a:r>
          <a:endParaRPr lang="en-US" sz="2200" i="0" dirty="0">
            <a:latin typeface="Calibri" pitchFamily="34" charset="0"/>
          </a:endParaRPr>
        </a:p>
      </dgm:t>
    </dgm:pt>
    <dgm:pt modelId="{54D0CEAF-4C92-4254-A82E-34229E012C45}" type="parTrans" cxnId="{BBFA55B3-A23E-4543-8DE6-3709DD77A2FE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9514B6F6-1C5E-4508-8CF5-984B0F84C6AF}" type="sibTrans" cxnId="{BBFA55B3-A23E-4543-8DE6-3709DD77A2FE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A382EE16-A177-4E3B-A9B7-1D2D3569A07E}">
      <dgm:prSet phldrT="[Text]" custT="1"/>
      <dgm:spPr/>
      <dgm:t>
        <a:bodyPr/>
        <a:lstStyle/>
        <a:p>
          <a:pPr algn="just"/>
          <a:r>
            <a:rPr lang="ms-MY" sz="2200" i="0" dirty="0" smtClean="0">
              <a:latin typeface="Calibri" pitchFamily="34" charset="0"/>
            </a:rPr>
            <a:t>Sukar membuat pemantauan ke atas aset yang belum tag;</a:t>
          </a:r>
          <a:endParaRPr lang="en-US" sz="2200" i="0" dirty="0">
            <a:latin typeface="Calibri" pitchFamily="34" charset="0"/>
          </a:endParaRPr>
        </a:p>
      </dgm:t>
    </dgm:pt>
    <dgm:pt modelId="{736175C4-14E0-48DF-BB63-1E415ED3CC6E}" type="parTrans" cxnId="{6DFBE797-4369-4753-980C-BC06BC4B1606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12284740-1525-4B60-A409-752960EB914E}" type="sibTrans" cxnId="{6DFBE797-4369-4753-980C-BC06BC4B1606}">
      <dgm:prSet/>
      <dgm:spPr/>
      <dgm:t>
        <a:bodyPr/>
        <a:lstStyle/>
        <a:p>
          <a:endParaRPr lang="en-US" sz="2200">
            <a:latin typeface="Calibri" pitchFamily="34" charset="0"/>
          </a:endParaRPr>
        </a:p>
      </dgm:t>
    </dgm:pt>
    <dgm:pt modelId="{B0EA28FF-4B6E-407E-9DD2-DFD8414C4C6A}" type="pres">
      <dgm:prSet presAssocID="{4DBC0E08-4547-4E11-BD71-1949FCBA6B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C3513C-5286-41C0-857B-6B8F3BD6B6C7}" type="pres">
      <dgm:prSet presAssocID="{AB5BD53F-72AF-4580-A941-55E828C74C68}" presName="composite" presStyleCnt="0"/>
      <dgm:spPr/>
    </dgm:pt>
    <dgm:pt modelId="{4F817E82-D772-4F45-B4D5-DF2E11918350}" type="pres">
      <dgm:prSet presAssocID="{AB5BD53F-72AF-4580-A941-55E828C74C68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7BE1BD-EC3E-4C40-902B-E46A6D937129}" type="pres">
      <dgm:prSet presAssocID="{AB5BD53F-72AF-4580-A941-55E828C74C68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DD383C-5728-49A9-A1E9-16CBE4D40DD9}" type="pres">
      <dgm:prSet presAssocID="{F517DFC9-1E31-4C83-AED5-EAC94382BBC1}" presName="space" presStyleCnt="0"/>
      <dgm:spPr/>
    </dgm:pt>
    <dgm:pt modelId="{216F5FCC-426E-4F47-B915-D7104693574C}" type="pres">
      <dgm:prSet presAssocID="{B8E9C3F1-B07A-4F64-AC33-B4FBF08AC62A}" presName="composite" presStyleCnt="0"/>
      <dgm:spPr/>
    </dgm:pt>
    <dgm:pt modelId="{837A21D3-E75D-4FC8-A570-0E548381FF2D}" type="pres">
      <dgm:prSet presAssocID="{B8E9C3F1-B07A-4F64-AC33-B4FBF08AC62A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231448-949C-4C12-88F9-7574AA221C38}" type="pres">
      <dgm:prSet presAssocID="{B8E9C3F1-B07A-4F64-AC33-B4FBF08AC62A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6801D6F-E690-4B37-A120-23584DE07327}" srcId="{AB5BD53F-72AF-4580-A941-55E828C74C68}" destId="{062F680D-D608-4B5B-9F9E-2AD78A49A477}" srcOrd="1" destOrd="0" parTransId="{17AE54D9-091D-4DF6-B713-CCBDC1C2FBB8}" sibTransId="{72A54856-BBC6-4069-B655-F79F053CD153}"/>
    <dgm:cxn modelId="{570E25F3-E3E9-49C2-A8C5-D069FB257DE0}" srcId="{AB5BD53F-72AF-4580-A941-55E828C74C68}" destId="{9FDE4B7C-5E0B-4B1C-98D8-30632A96CFA6}" srcOrd="3" destOrd="0" parTransId="{435377C5-C970-4BD4-8017-8697AC75F4AE}" sibTransId="{FEFF2923-356E-446A-919D-A7182BDC60A9}"/>
    <dgm:cxn modelId="{0B87A2EB-99EC-4944-A649-D848A5D3A1FC}" srcId="{AB5BD53F-72AF-4580-A941-55E828C74C68}" destId="{06B94905-2B72-4811-84FA-AD8E3E5D9D1F}" srcOrd="2" destOrd="0" parTransId="{84F05EF9-F15D-4512-94F5-CA4A06239EED}" sibTransId="{F4733F7B-68E6-4831-B661-5C8A4F7879A3}"/>
    <dgm:cxn modelId="{C90A1EA9-B5C8-4556-AE3F-9339916C6649}" srcId="{B8E9C3F1-B07A-4F64-AC33-B4FBF08AC62A}" destId="{662C026D-35AD-4370-AC7A-3429EB406F09}" srcOrd="2" destOrd="0" parTransId="{7E152B4D-F233-4AB3-8A44-F8852F3B6885}" sibTransId="{07153AA8-C0C6-42F0-B2DE-6F8DDAF14635}"/>
    <dgm:cxn modelId="{BBFA55B3-A23E-4543-8DE6-3709DD77A2FE}" srcId="{AB5BD53F-72AF-4580-A941-55E828C74C68}" destId="{F4435BDF-B1CE-4B39-A745-3F6BA7692A19}" srcOrd="4" destOrd="0" parTransId="{54D0CEAF-4C92-4254-A82E-34229E012C45}" sibTransId="{9514B6F6-1C5E-4508-8CF5-984B0F84C6AF}"/>
    <dgm:cxn modelId="{A43A8CB3-56DF-4C25-8CE1-98121AFAE78C}" srcId="{4DBC0E08-4547-4E11-BD71-1949FCBA6BB0}" destId="{B8E9C3F1-B07A-4F64-AC33-B4FBF08AC62A}" srcOrd="1" destOrd="0" parTransId="{61D57D45-0D86-405D-8A75-6904207A27C7}" sibTransId="{CE7CA1B4-62AF-44BB-B5EF-4D1D86D32367}"/>
    <dgm:cxn modelId="{A5708FD2-F492-4E9E-97EE-A297152D1ED5}" type="presOf" srcId="{1EA2BE61-E14A-4C8C-823A-29E532100A29}" destId="{F9231448-949C-4C12-88F9-7574AA221C38}" srcOrd="0" destOrd="0" presId="urn:microsoft.com/office/officeart/2005/8/layout/hList1"/>
    <dgm:cxn modelId="{616ECA75-A9BB-4E93-A3F7-D463FADF6E28}" type="presOf" srcId="{062F680D-D608-4B5B-9F9E-2AD78A49A477}" destId="{407BE1BD-EC3E-4C40-902B-E46A6D937129}" srcOrd="0" destOrd="1" presId="urn:microsoft.com/office/officeart/2005/8/layout/hList1"/>
    <dgm:cxn modelId="{41D72C61-8632-43E4-AC00-6316704C2459}" type="presOf" srcId="{A382EE16-A177-4E3B-A9B7-1D2D3569A07E}" destId="{F9231448-949C-4C12-88F9-7574AA221C38}" srcOrd="0" destOrd="1" presId="urn:microsoft.com/office/officeart/2005/8/layout/hList1"/>
    <dgm:cxn modelId="{3987CB1D-54DD-43D5-892B-480975A98292}" type="presOf" srcId="{0615CA51-B05C-44F5-9144-BD8597E2B695}" destId="{407BE1BD-EC3E-4C40-902B-E46A6D937129}" srcOrd="0" destOrd="0" presId="urn:microsoft.com/office/officeart/2005/8/layout/hList1"/>
    <dgm:cxn modelId="{23E1B6F4-9FF9-413B-833B-C32C807A7189}" type="presOf" srcId="{06B94905-2B72-4811-84FA-AD8E3E5D9D1F}" destId="{407BE1BD-EC3E-4C40-902B-E46A6D937129}" srcOrd="0" destOrd="2" presId="urn:microsoft.com/office/officeart/2005/8/layout/hList1"/>
    <dgm:cxn modelId="{8C1151CE-DE04-4459-AB69-78D6580990D6}" type="presOf" srcId="{AB5BD53F-72AF-4580-A941-55E828C74C68}" destId="{4F817E82-D772-4F45-B4D5-DF2E11918350}" srcOrd="0" destOrd="0" presId="urn:microsoft.com/office/officeart/2005/8/layout/hList1"/>
    <dgm:cxn modelId="{A07021DE-B737-4F02-8B6C-C517FD19B85C}" srcId="{AB5BD53F-72AF-4580-A941-55E828C74C68}" destId="{0615CA51-B05C-44F5-9144-BD8597E2B695}" srcOrd="0" destOrd="0" parTransId="{6F4C6EB5-79B1-406C-8BEE-6974685B4204}" sibTransId="{B00D15EF-C1A8-42CC-8BBC-F7F5F869BE7E}"/>
    <dgm:cxn modelId="{9B5EE574-7818-45E8-8DAB-831084DBD65B}" type="presOf" srcId="{F4435BDF-B1CE-4B39-A745-3F6BA7692A19}" destId="{407BE1BD-EC3E-4C40-902B-E46A6D937129}" srcOrd="0" destOrd="4" presId="urn:microsoft.com/office/officeart/2005/8/layout/hList1"/>
    <dgm:cxn modelId="{65949682-B534-42F8-BE7C-D9AFF10513A8}" srcId="{4DBC0E08-4547-4E11-BD71-1949FCBA6BB0}" destId="{AB5BD53F-72AF-4580-A941-55E828C74C68}" srcOrd="0" destOrd="0" parTransId="{E17E7D3D-3289-42F2-B0A9-D599C8DF6AE7}" sibTransId="{F517DFC9-1E31-4C83-AED5-EAC94382BBC1}"/>
    <dgm:cxn modelId="{F9199127-A10D-48BF-855B-6817B4557C12}" type="presOf" srcId="{9FDE4B7C-5E0B-4B1C-98D8-30632A96CFA6}" destId="{407BE1BD-EC3E-4C40-902B-E46A6D937129}" srcOrd="0" destOrd="3" presId="urn:microsoft.com/office/officeart/2005/8/layout/hList1"/>
    <dgm:cxn modelId="{9F6CA255-DE17-4879-B9C9-E594DDA84D7A}" type="presOf" srcId="{4DBC0E08-4547-4E11-BD71-1949FCBA6BB0}" destId="{B0EA28FF-4B6E-407E-9DD2-DFD8414C4C6A}" srcOrd="0" destOrd="0" presId="urn:microsoft.com/office/officeart/2005/8/layout/hList1"/>
    <dgm:cxn modelId="{EC9A6FFE-887B-438A-B08F-1C10968985F9}" type="presOf" srcId="{B8E9C3F1-B07A-4F64-AC33-B4FBF08AC62A}" destId="{837A21D3-E75D-4FC8-A570-0E548381FF2D}" srcOrd="0" destOrd="0" presId="urn:microsoft.com/office/officeart/2005/8/layout/hList1"/>
    <dgm:cxn modelId="{6DFBE797-4369-4753-980C-BC06BC4B1606}" srcId="{B8E9C3F1-B07A-4F64-AC33-B4FBF08AC62A}" destId="{A382EE16-A177-4E3B-A9B7-1D2D3569A07E}" srcOrd="1" destOrd="0" parTransId="{736175C4-14E0-48DF-BB63-1E415ED3CC6E}" sibTransId="{12284740-1525-4B60-A409-752960EB914E}"/>
    <dgm:cxn modelId="{A1A703D3-2751-4D6B-8826-5922AA665648}" type="presOf" srcId="{662C026D-35AD-4370-AC7A-3429EB406F09}" destId="{F9231448-949C-4C12-88F9-7574AA221C38}" srcOrd="0" destOrd="2" presId="urn:microsoft.com/office/officeart/2005/8/layout/hList1"/>
    <dgm:cxn modelId="{C16607C5-7FA4-40F1-AFC4-59673EDAF211}" srcId="{B8E9C3F1-B07A-4F64-AC33-B4FBF08AC62A}" destId="{1EA2BE61-E14A-4C8C-823A-29E532100A29}" srcOrd="0" destOrd="0" parTransId="{6CF36FD6-3DFA-4C03-80BF-7632475A304D}" sibTransId="{70FF3294-881B-4BF7-A437-0FB95510B797}"/>
    <dgm:cxn modelId="{4D3A4DF0-0CBC-4879-80A9-DAE294C4F82F}" type="presParOf" srcId="{B0EA28FF-4B6E-407E-9DD2-DFD8414C4C6A}" destId="{80C3513C-5286-41C0-857B-6B8F3BD6B6C7}" srcOrd="0" destOrd="0" presId="urn:microsoft.com/office/officeart/2005/8/layout/hList1"/>
    <dgm:cxn modelId="{AE6C1DB5-1BD9-4E3A-8ED7-2EEB24E40DC7}" type="presParOf" srcId="{80C3513C-5286-41C0-857B-6B8F3BD6B6C7}" destId="{4F817E82-D772-4F45-B4D5-DF2E11918350}" srcOrd="0" destOrd="0" presId="urn:microsoft.com/office/officeart/2005/8/layout/hList1"/>
    <dgm:cxn modelId="{3C924647-3402-473B-9515-C0F75BD71D95}" type="presParOf" srcId="{80C3513C-5286-41C0-857B-6B8F3BD6B6C7}" destId="{407BE1BD-EC3E-4C40-902B-E46A6D937129}" srcOrd="1" destOrd="0" presId="urn:microsoft.com/office/officeart/2005/8/layout/hList1"/>
    <dgm:cxn modelId="{33CE915A-DEC2-4FBD-85D0-7CBC49D74EC0}" type="presParOf" srcId="{B0EA28FF-4B6E-407E-9DD2-DFD8414C4C6A}" destId="{43DD383C-5728-49A9-A1E9-16CBE4D40DD9}" srcOrd="1" destOrd="0" presId="urn:microsoft.com/office/officeart/2005/8/layout/hList1"/>
    <dgm:cxn modelId="{772CD0D5-6329-46ED-A9DF-FC15A9521105}" type="presParOf" srcId="{B0EA28FF-4B6E-407E-9DD2-DFD8414C4C6A}" destId="{216F5FCC-426E-4F47-B915-D7104693574C}" srcOrd="2" destOrd="0" presId="urn:microsoft.com/office/officeart/2005/8/layout/hList1"/>
    <dgm:cxn modelId="{6B4BC7EB-32CE-49E7-86B2-D285F6614368}" type="presParOf" srcId="{216F5FCC-426E-4F47-B915-D7104693574C}" destId="{837A21D3-E75D-4FC8-A570-0E548381FF2D}" srcOrd="0" destOrd="0" presId="urn:microsoft.com/office/officeart/2005/8/layout/hList1"/>
    <dgm:cxn modelId="{40F2AD1B-B7A1-4A1A-B06B-1EBD91B2CAAB}" type="presParOf" srcId="{216F5FCC-426E-4F47-B915-D7104693574C}" destId="{F9231448-949C-4C12-88F9-7574AA221C38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D82D9A2-78A8-46B8-BAB7-CF96CB4CCDB6}">
      <dsp:nvSpPr>
        <dsp:cNvPr id="0" name=""/>
        <dsp:cNvSpPr/>
      </dsp:nvSpPr>
      <dsp:spPr>
        <a:xfrm>
          <a:off x="2982597" y="1859546"/>
          <a:ext cx="1408431" cy="116260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latin typeface="Calibri" pitchFamily="34" charset="0"/>
            </a:rPr>
            <a:t>Topik</a:t>
          </a:r>
          <a:r>
            <a:rPr lang="en-US" sz="2000" kern="1200" dirty="0" smtClean="0">
              <a:latin typeface="Calibri" pitchFamily="34" charset="0"/>
            </a:rPr>
            <a:t> </a:t>
          </a:r>
          <a:endParaRPr lang="en-US" sz="2000" kern="1200" dirty="0">
            <a:latin typeface="Calibri" pitchFamily="34" charset="0"/>
          </a:endParaRPr>
        </a:p>
      </dsp:txBody>
      <dsp:txXfrm>
        <a:off x="2982597" y="1859546"/>
        <a:ext cx="1408431" cy="1162609"/>
      </dsp:txXfrm>
    </dsp:sp>
    <dsp:sp modelId="{91CFBB0A-D4B7-4B08-8A59-6E4536270B35}">
      <dsp:nvSpPr>
        <dsp:cNvPr id="0" name=""/>
        <dsp:cNvSpPr/>
      </dsp:nvSpPr>
      <dsp:spPr>
        <a:xfrm rot="16200000">
          <a:off x="3528891" y="1348606"/>
          <a:ext cx="315843" cy="4438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Calibri" pitchFamily="34" charset="0"/>
          </a:endParaRPr>
        </a:p>
      </dsp:txBody>
      <dsp:txXfrm rot="16200000">
        <a:off x="3528891" y="1348606"/>
        <a:ext cx="315843" cy="443826"/>
      </dsp:txXfrm>
    </dsp:sp>
    <dsp:sp modelId="{637AB0A2-F588-40ED-94D1-C7E01C1E8A0A}">
      <dsp:nvSpPr>
        <dsp:cNvPr id="0" name=""/>
        <dsp:cNvSpPr/>
      </dsp:nvSpPr>
      <dsp:spPr>
        <a:xfrm>
          <a:off x="2883285" y="-41756"/>
          <a:ext cx="1607055" cy="13053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Calibri" pitchFamily="34" charset="0"/>
            </a:rPr>
            <a:t>Latar</a:t>
          </a:r>
          <a:r>
            <a:rPr lang="en-US" sz="2000" b="1" kern="1200" dirty="0" smtClean="0">
              <a:latin typeface="Calibri" pitchFamily="34" charset="0"/>
            </a:rPr>
            <a:t> </a:t>
          </a:r>
          <a:r>
            <a:rPr lang="en-US" sz="2000" b="1" kern="1200" dirty="0" err="1" smtClean="0">
              <a:latin typeface="Calibri" pitchFamily="34" charset="0"/>
            </a:rPr>
            <a:t>belakang</a:t>
          </a:r>
          <a:endParaRPr lang="en-US" sz="2000" b="1" kern="1200" dirty="0">
            <a:latin typeface="Calibri" pitchFamily="34" charset="0"/>
          </a:endParaRPr>
        </a:p>
      </dsp:txBody>
      <dsp:txXfrm>
        <a:off x="2883285" y="-41756"/>
        <a:ext cx="1607055" cy="1305371"/>
      </dsp:txXfrm>
    </dsp:sp>
    <dsp:sp modelId="{26B5F700-182F-434E-AC45-076D8AA2A32F}">
      <dsp:nvSpPr>
        <dsp:cNvPr id="0" name=""/>
        <dsp:cNvSpPr/>
      </dsp:nvSpPr>
      <dsp:spPr>
        <a:xfrm rot="19885590">
          <a:off x="4353785" y="1784696"/>
          <a:ext cx="260721" cy="4438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Calibri" pitchFamily="34" charset="0"/>
          </a:endParaRPr>
        </a:p>
      </dsp:txBody>
      <dsp:txXfrm rot="19885590">
        <a:off x="4353785" y="1784696"/>
        <a:ext cx="260721" cy="443826"/>
      </dsp:txXfrm>
    </dsp:sp>
    <dsp:sp modelId="{B68BE51C-00C3-42F4-A7E6-401958C2F1A1}">
      <dsp:nvSpPr>
        <dsp:cNvPr id="0" name=""/>
        <dsp:cNvSpPr/>
      </dsp:nvSpPr>
      <dsp:spPr>
        <a:xfrm>
          <a:off x="4590403" y="842724"/>
          <a:ext cx="1552830" cy="1366332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2000" b="1" kern="1200" dirty="0" smtClean="0">
              <a:latin typeface="Calibri" pitchFamily="34" charset="0"/>
            </a:rPr>
            <a:t>Masalah Yang Dihadapi</a:t>
          </a:r>
          <a:endParaRPr lang="en-US" sz="2000" kern="1200" dirty="0">
            <a:latin typeface="Calibri" pitchFamily="34" charset="0"/>
          </a:endParaRPr>
        </a:p>
      </dsp:txBody>
      <dsp:txXfrm>
        <a:off x="4590403" y="842724"/>
        <a:ext cx="1552830" cy="1366332"/>
      </dsp:txXfrm>
    </dsp:sp>
    <dsp:sp modelId="{4EA2AB7A-B1C5-4AFF-B97B-D5C047B1E875}">
      <dsp:nvSpPr>
        <dsp:cNvPr id="0" name=""/>
        <dsp:cNvSpPr/>
      </dsp:nvSpPr>
      <dsp:spPr>
        <a:xfrm rot="1674360">
          <a:off x="4350304" y="2631044"/>
          <a:ext cx="229289" cy="4438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Calibri" pitchFamily="34" charset="0"/>
          </a:endParaRPr>
        </a:p>
      </dsp:txBody>
      <dsp:txXfrm rot="1674360">
        <a:off x="4350304" y="2631044"/>
        <a:ext cx="229289" cy="443826"/>
      </dsp:txXfrm>
    </dsp:sp>
    <dsp:sp modelId="{B7520D7B-2382-4CE9-B015-823582D28CEE}">
      <dsp:nvSpPr>
        <dsp:cNvPr id="0" name=""/>
        <dsp:cNvSpPr/>
      </dsp:nvSpPr>
      <dsp:spPr>
        <a:xfrm>
          <a:off x="4525134" y="2607642"/>
          <a:ext cx="1778620" cy="1496347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2000" b="1" kern="1200" dirty="0" smtClean="0">
              <a:latin typeface="Calibri" pitchFamily="34" charset="0"/>
            </a:rPr>
            <a:t>Cadangan Penambahbaikan</a:t>
          </a:r>
          <a:endParaRPr lang="en-US" sz="2000" kern="1200" dirty="0">
            <a:latin typeface="Calibri" pitchFamily="34" charset="0"/>
          </a:endParaRPr>
        </a:p>
      </dsp:txBody>
      <dsp:txXfrm>
        <a:off x="4525134" y="2607642"/>
        <a:ext cx="1778620" cy="1496347"/>
      </dsp:txXfrm>
    </dsp:sp>
    <dsp:sp modelId="{9CA807CF-A585-4E3A-A6DE-48DED0C8F628}">
      <dsp:nvSpPr>
        <dsp:cNvPr id="0" name=""/>
        <dsp:cNvSpPr/>
      </dsp:nvSpPr>
      <dsp:spPr>
        <a:xfrm rot="5437911">
          <a:off x="3542835" y="3046995"/>
          <a:ext cx="269690" cy="4438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Calibri" pitchFamily="34" charset="0"/>
          </a:endParaRPr>
        </a:p>
      </dsp:txBody>
      <dsp:txXfrm rot="5437911">
        <a:off x="3542835" y="3046995"/>
        <a:ext cx="269690" cy="443826"/>
      </dsp:txXfrm>
    </dsp:sp>
    <dsp:sp modelId="{70DD1066-6638-49F0-BB37-1709925D8AE9}">
      <dsp:nvSpPr>
        <dsp:cNvPr id="0" name=""/>
        <dsp:cNvSpPr/>
      </dsp:nvSpPr>
      <dsp:spPr>
        <a:xfrm>
          <a:off x="2832401" y="3530914"/>
          <a:ext cx="1668460" cy="1479716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>
              <a:latin typeface="Calibri" pitchFamily="34" charset="0"/>
            </a:rPr>
            <a:t>Proses</a:t>
          </a:r>
          <a:r>
            <a:rPr lang="en-US" sz="2000" b="1" kern="1200" dirty="0" smtClean="0">
              <a:latin typeface="Calibri" pitchFamily="34" charset="0"/>
            </a:rPr>
            <a:t> </a:t>
          </a:r>
          <a:r>
            <a:rPr lang="en-US" sz="2000" b="1" kern="1200" dirty="0" err="1" smtClean="0">
              <a:latin typeface="Calibri" pitchFamily="34" charset="0"/>
            </a:rPr>
            <a:t>kerja</a:t>
          </a:r>
          <a:r>
            <a:rPr lang="en-US" sz="2000" b="1" kern="1200" dirty="0" smtClean="0">
              <a:latin typeface="Calibri" pitchFamily="34" charset="0"/>
            </a:rPr>
            <a:t> </a:t>
          </a:r>
          <a:r>
            <a:rPr lang="en-US" sz="2000" b="1" kern="1200" dirty="0" err="1" smtClean="0">
              <a:latin typeface="Calibri" pitchFamily="34" charset="0"/>
            </a:rPr>
            <a:t>baru</a:t>
          </a:r>
          <a:endParaRPr lang="en-US" sz="2000" b="1" kern="1200" dirty="0">
            <a:latin typeface="Calibri" pitchFamily="34" charset="0"/>
          </a:endParaRPr>
        </a:p>
      </dsp:txBody>
      <dsp:txXfrm>
        <a:off x="2832401" y="3530914"/>
        <a:ext cx="1668460" cy="1479716"/>
      </dsp:txXfrm>
    </dsp:sp>
    <dsp:sp modelId="{5A2CAC90-B5A0-45D6-9453-1E05120A9F5B}">
      <dsp:nvSpPr>
        <dsp:cNvPr id="0" name=""/>
        <dsp:cNvSpPr/>
      </dsp:nvSpPr>
      <dsp:spPr>
        <a:xfrm rot="9093744">
          <a:off x="2754447" y="2652555"/>
          <a:ext cx="263324" cy="4438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Calibri" pitchFamily="34" charset="0"/>
          </a:endParaRPr>
        </a:p>
      </dsp:txBody>
      <dsp:txXfrm rot="9093744">
        <a:off x="2754447" y="2652555"/>
        <a:ext cx="263324" cy="443826"/>
      </dsp:txXfrm>
    </dsp:sp>
    <dsp:sp modelId="{33E774E9-2E0F-4A12-85DE-D0AED0DDA464}">
      <dsp:nvSpPr>
        <dsp:cNvPr id="0" name=""/>
        <dsp:cNvSpPr/>
      </dsp:nvSpPr>
      <dsp:spPr>
        <a:xfrm>
          <a:off x="1201951" y="2703121"/>
          <a:ext cx="1590673" cy="1305371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2000" b="1" kern="1200" dirty="0" smtClean="0">
              <a:latin typeface="Calibri" pitchFamily="34" charset="0"/>
            </a:rPr>
            <a:t>Tindakan PTj</a:t>
          </a:r>
          <a:endParaRPr lang="en-US" sz="2000" kern="1200" dirty="0">
            <a:latin typeface="Calibri" pitchFamily="34" charset="0"/>
          </a:endParaRPr>
        </a:p>
      </dsp:txBody>
      <dsp:txXfrm>
        <a:off x="1201951" y="2703121"/>
        <a:ext cx="1590673" cy="1305371"/>
      </dsp:txXfrm>
    </dsp:sp>
    <dsp:sp modelId="{B9A7FEB6-549C-4D37-860D-5A372422FF48}">
      <dsp:nvSpPr>
        <dsp:cNvPr id="0" name=""/>
        <dsp:cNvSpPr/>
      </dsp:nvSpPr>
      <dsp:spPr>
        <a:xfrm rot="12498174">
          <a:off x="2721756" y="1776628"/>
          <a:ext cx="287395" cy="443826"/>
        </a:xfrm>
        <a:prstGeom prst="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latin typeface="Calibri" pitchFamily="34" charset="0"/>
          </a:endParaRPr>
        </a:p>
      </dsp:txBody>
      <dsp:txXfrm rot="12498174">
        <a:off x="2721756" y="1776628"/>
        <a:ext cx="287395" cy="443826"/>
      </dsp:txXfrm>
    </dsp:sp>
    <dsp:sp modelId="{9B66BBE1-DE93-4404-9C42-634013563265}">
      <dsp:nvSpPr>
        <dsp:cNvPr id="0" name=""/>
        <dsp:cNvSpPr/>
      </dsp:nvSpPr>
      <dsp:spPr>
        <a:xfrm>
          <a:off x="1247395" y="873210"/>
          <a:ext cx="1480735" cy="1305371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2000" b="1" kern="1200" dirty="0" smtClean="0">
              <a:latin typeface="Calibri" pitchFamily="34" charset="0"/>
            </a:rPr>
            <a:t>Tempoh Masa</a:t>
          </a:r>
          <a:endParaRPr lang="en-US" sz="2000" kern="1200" dirty="0">
            <a:latin typeface="Calibri" pitchFamily="34" charset="0"/>
          </a:endParaRPr>
        </a:p>
      </dsp:txBody>
      <dsp:txXfrm>
        <a:off x="1247395" y="873210"/>
        <a:ext cx="1480735" cy="1305371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1F2342-C12F-4E65-824A-44F2E909826C}">
      <dsp:nvSpPr>
        <dsp:cNvPr id="0" name=""/>
        <dsp:cNvSpPr/>
      </dsp:nvSpPr>
      <dsp:spPr>
        <a:xfrm>
          <a:off x="0" y="212037"/>
          <a:ext cx="7858125" cy="1852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878" tIns="291592" rIns="60987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Pendaftaran</a:t>
          </a:r>
          <a:endParaRPr lang="en-US" sz="2200" kern="1200" dirty="0">
            <a:solidFill>
              <a:schemeClr val="tx1"/>
            </a:solidFill>
            <a:latin typeface="Calibri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Semakan</a:t>
          </a:r>
          <a:r>
            <a:rPr lang="en-US" sz="2200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Rekod</a:t>
          </a:r>
          <a:r>
            <a:rPr lang="en-US" sz="2200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Pendaftaran</a:t>
          </a:r>
          <a:endParaRPr lang="en-US" sz="2200" kern="1200" dirty="0">
            <a:solidFill>
              <a:schemeClr val="tx1"/>
            </a:solidFill>
            <a:latin typeface="Calibri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Pengambilan</a:t>
          </a:r>
          <a:r>
            <a:rPr lang="en-US" sz="2200" kern="1200" dirty="0" smtClean="0">
              <a:solidFill>
                <a:schemeClr val="tx1"/>
              </a:solidFill>
              <a:latin typeface="Calibri" pitchFamily="34" charset="0"/>
            </a:rPr>
            <a:t> Sticker Tagging</a:t>
          </a:r>
          <a:endParaRPr lang="en-US" sz="2200" kern="1200" dirty="0">
            <a:solidFill>
              <a:schemeClr val="tx1"/>
            </a:solidFill>
            <a:latin typeface="Calibri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Pelabelan</a:t>
          </a:r>
          <a:r>
            <a:rPr lang="en-US" sz="2200" kern="1200" dirty="0" smtClean="0">
              <a:solidFill>
                <a:schemeClr val="tx1"/>
              </a:solidFill>
              <a:latin typeface="Calibri" pitchFamily="34" charset="0"/>
            </a:rPr>
            <a:t> Tagging</a:t>
          </a:r>
          <a:endParaRPr lang="en-US" sz="22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212037"/>
        <a:ext cx="7858125" cy="1852200"/>
      </dsp:txXfrm>
    </dsp:sp>
    <dsp:sp modelId="{6E4F40B0-FB73-4809-834F-613F035CE39C}">
      <dsp:nvSpPr>
        <dsp:cNvPr id="0" name=""/>
        <dsp:cNvSpPr/>
      </dsp:nvSpPr>
      <dsp:spPr>
        <a:xfrm>
          <a:off x="392906" y="5397"/>
          <a:ext cx="5500687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13" tIns="0" rIns="20791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err="1" smtClean="0">
              <a:solidFill>
                <a:schemeClr val="bg1"/>
              </a:solidFill>
              <a:latin typeface="Calibri" pitchFamily="34" charset="0"/>
            </a:rPr>
            <a:t>PTj</a:t>
          </a:r>
          <a:endParaRPr lang="en-US" sz="22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392906" y="5397"/>
        <a:ext cx="5500687" cy="413280"/>
      </dsp:txXfrm>
    </dsp:sp>
    <dsp:sp modelId="{A97D181E-509D-4265-B70B-7EA9DE91780E}">
      <dsp:nvSpPr>
        <dsp:cNvPr id="0" name=""/>
        <dsp:cNvSpPr/>
      </dsp:nvSpPr>
      <dsp:spPr>
        <a:xfrm>
          <a:off x="0" y="2346477"/>
          <a:ext cx="7858125" cy="1499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878" tIns="291592" rIns="609878" bIns="156464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Semakan</a:t>
          </a:r>
          <a:r>
            <a:rPr lang="en-US" sz="2200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Rekod</a:t>
          </a:r>
          <a:r>
            <a:rPr lang="en-US" sz="2200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Pendaftaran</a:t>
          </a:r>
          <a:endParaRPr lang="en-US" sz="2200" kern="1200" dirty="0">
            <a:solidFill>
              <a:schemeClr val="tx1"/>
            </a:solidFill>
            <a:latin typeface="Calibri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Cetakan</a:t>
          </a:r>
          <a:r>
            <a:rPr lang="en-US" sz="2200" kern="1200" dirty="0" smtClean="0">
              <a:solidFill>
                <a:schemeClr val="tx1"/>
              </a:solidFill>
              <a:latin typeface="Calibri" pitchFamily="34" charset="0"/>
            </a:rPr>
            <a:t> Tagging</a:t>
          </a:r>
          <a:endParaRPr lang="en-US" sz="2200" kern="1200" dirty="0">
            <a:solidFill>
              <a:schemeClr val="tx1"/>
            </a:solidFill>
            <a:latin typeface="Calibri" pitchFamily="34" charset="0"/>
          </a:endParaRP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Pengesahan</a:t>
          </a:r>
          <a:r>
            <a:rPr lang="en-US" sz="2200" kern="1200" dirty="0" smtClean="0">
              <a:solidFill>
                <a:schemeClr val="tx1"/>
              </a:solidFill>
              <a:latin typeface="Calibri" pitchFamily="34" charset="0"/>
            </a:rPr>
            <a:t> &amp; </a:t>
          </a: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Pemantauan</a:t>
          </a:r>
          <a:r>
            <a:rPr lang="en-US" sz="2200" kern="1200" dirty="0" smtClean="0">
              <a:solidFill>
                <a:schemeClr val="tx1"/>
              </a:solidFill>
              <a:latin typeface="Calibri" pitchFamily="34" charset="0"/>
            </a:rPr>
            <a:t> </a:t>
          </a: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Pengambilan</a:t>
          </a:r>
          <a:r>
            <a:rPr lang="en-US" sz="2200" kern="1200" dirty="0" smtClean="0">
              <a:solidFill>
                <a:schemeClr val="tx1"/>
              </a:solidFill>
              <a:latin typeface="Calibri" pitchFamily="34" charset="0"/>
            </a:rPr>
            <a:t> Tag </a:t>
          </a:r>
          <a:r>
            <a:rPr lang="en-US" sz="2200" kern="1200" dirty="0" err="1" smtClean="0">
              <a:solidFill>
                <a:schemeClr val="tx1"/>
              </a:solidFill>
              <a:latin typeface="Calibri" pitchFamily="34" charset="0"/>
            </a:rPr>
            <a:t>Berpelekat</a:t>
          </a:r>
          <a:endParaRPr lang="en-US" sz="2200" kern="1200" dirty="0">
            <a:solidFill>
              <a:schemeClr val="tx1"/>
            </a:solidFill>
            <a:latin typeface="Calibri" pitchFamily="34" charset="0"/>
          </a:endParaRPr>
        </a:p>
      </dsp:txBody>
      <dsp:txXfrm>
        <a:off x="0" y="2346477"/>
        <a:ext cx="7858125" cy="1499400"/>
      </dsp:txXfrm>
    </dsp:sp>
    <dsp:sp modelId="{86213D7C-7445-4018-A125-82A9A4B50808}">
      <dsp:nvSpPr>
        <dsp:cNvPr id="0" name=""/>
        <dsp:cNvSpPr/>
      </dsp:nvSpPr>
      <dsp:spPr>
        <a:xfrm>
          <a:off x="392906" y="2139837"/>
          <a:ext cx="5500687" cy="4132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7913" tIns="0" rIns="207913" bIns="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>
              <a:solidFill>
                <a:schemeClr val="bg1"/>
              </a:solidFill>
              <a:latin typeface="Calibri" pitchFamily="34" charset="0"/>
            </a:rPr>
            <a:t>BPH</a:t>
          </a:r>
          <a:endParaRPr lang="en-US" sz="2200" kern="1200" dirty="0">
            <a:solidFill>
              <a:schemeClr val="bg1"/>
            </a:solidFill>
            <a:latin typeface="Calibri" pitchFamily="34" charset="0"/>
          </a:endParaRPr>
        </a:p>
      </dsp:txBody>
      <dsp:txXfrm>
        <a:off x="392906" y="2139837"/>
        <a:ext cx="5500687" cy="413280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F817E82-D772-4F45-B4D5-DF2E11918350}">
      <dsp:nvSpPr>
        <dsp:cNvPr id="0" name=""/>
        <dsp:cNvSpPr/>
      </dsp:nvSpPr>
      <dsp:spPr>
        <a:xfrm>
          <a:off x="34" y="25138"/>
          <a:ext cx="3324815" cy="1329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2200" b="1" kern="1200" dirty="0" smtClean="0">
              <a:latin typeface="Calibri" pitchFamily="34" charset="0"/>
            </a:rPr>
            <a:t>Sistem Inventori</a:t>
          </a:r>
          <a:endParaRPr lang="en-US" sz="2200" kern="1200" dirty="0">
            <a:latin typeface="Calibri" pitchFamily="34" charset="0"/>
          </a:endParaRPr>
        </a:p>
      </dsp:txBody>
      <dsp:txXfrm>
        <a:off x="34" y="25138"/>
        <a:ext cx="3324815" cy="1329926"/>
      </dsp:txXfrm>
    </dsp:sp>
    <dsp:sp modelId="{407BE1BD-EC3E-4C40-902B-E46A6D937129}">
      <dsp:nvSpPr>
        <dsp:cNvPr id="0" name=""/>
        <dsp:cNvSpPr/>
      </dsp:nvSpPr>
      <dsp:spPr>
        <a:xfrm>
          <a:off x="34" y="1355065"/>
          <a:ext cx="3324815" cy="34775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i="1" kern="1200" dirty="0" smtClean="0">
              <a:latin typeface="Calibri" pitchFamily="34" charset="0"/>
            </a:rPr>
            <a:t>Outdated;</a:t>
          </a:r>
          <a:endParaRPr lang="en-US" sz="2200" kern="1200" dirty="0">
            <a:latin typeface="Calibri" pitchFamily="34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i="1" kern="1200" dirty="0" smtClean="0">
              <a:latin typeface="Calibri" pitchFamily="34" charset="0"/>
            </a:rPr>
            <a:t>Stand alone;</a:t>
          </a:r>
          <a:endParaRPr lang="en-US" sz="2200" kern="1200" dirty="0">
            <a:latin typeface="Calibri" pitchFamily="34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latin typeface="Calibri" pitchFamily="34" charset="0"/>
            </a:rPr>
            <a:t>Sistem</a:t>
          </a:r>
          <a:r>
            <a:rPr lang="en-US" sz="2200" kern="1200" dirty="0" smtClean="0">
              <a:latin typeface="Calibri" pitchFamily="34" charset="0"/>
            </a:rPr>
            <a:t> yang </a:t>
          </a:r>
          <a:r>
            <a:rPr lang="en-US" sz="2200" kern="1200" dirty="0" err="1" smtClean="0">
              <a:latin typeface="Calibri" pitchFamily="34" charset="0"/>
            </a:rPr>
            <a:t>tidak</a:t>
          </a:r>
          <a:r>
            <a:rPr lang="en-US" sz="2200" kern="1200" dirty="0" smtClean="0">
              <a:latin typeface="Calibri" pitchFamily="34" charset="0"/>
            </a:rPr>
            <a:t> </a:t>
          </a:r>
          <a:r>
            <a:rPr lang="en-US" sz="2200" kern="1200" dirty="0" err="1" smtClean="0">
              <a:latin typeface="Calibri" pitchFamily="34" charset="0"/>
            </a:rPr>
            <a:t>seragam</a:t>
          </a:r>
          <a:r>
            <a:rPr lang="en-US" sz="2200" kern="1200" dirty="0" smtClean="0">
              <a:latin typeface="Calibri" pitchFamily="34" charset="0"/>
            </a:rPr>
            <a:t> – </a:t>
          </a:r>
          <a:r>
            <a:rPr lang="en-US" sz="2200" kern="1200" dirty="0" err="1" smtClean="0">
              <a:latin typeface="Calibri" pitchFamily="34" charset="0"/>
            </a:rPr>
            <a:t>Bendahari</a:t>
          </a:r>
          <a:r>
            <a:rPr lang="en-US" sz="2200" kern="1200" dirty="0" smtClean="0">
              <a:latin typeface="Calibri" pitchFamily="34" charset="0"/>
            </a:rPr>
            <a:t> &amp; JPPHB;</a:t>
          </a:r>
          <a:endParaRPr lang="en-US" sz="2200" kern="1200" dirty="0">
            <a:latin typeface="Calibri" pitchFamily="34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kern="1200" dirty="0" err="1" smtClean="0">
              <a:latin typeface="Calibri" pitchFamily="34" charset="0"/>
            </a:rPr>
            <a:t>Klasifikasi</a:t>
          </a:r>
          <a:r>
            <a:rPr lang="en-US" sz="2200" kern="1200" dirty="0" smtClean="0">
              <a:latin typeface="Calibri" pitchFamily="34" charset="0"/>
            </a:rPr>
            <a:t> </a:t>
          </a:r>
          <a:r>
            <a:rPr lang="en-US" sz="2200" kern="1200" dirty="0" err="1" smtClean="0">
              <a:latin typeface="Calibri" pitchFamily="34" charset="0"/>
            </a:rPr>
            <a:t>peralatan</a:t>
          </a:r>
          <a:r>
            <a:rPr lang="en-US" sz="2200" kern="1200" dirty="0" smtClean="0">
              <a:latin typeface="Calibri" pitchFamily="34" charset="0"/>
            </a:rPr>
            <a:t>/</a:t>
          </a:r>
          <a:r>
            <a:rPr lang="en-US" sz="2200" kern="1200" dirty="0" err="1" smtClean="0">
              <a:latin typeface="Calibri" pitchFamily="34" charset="0"/>
            </a:rPr>
            <a:t>aset</a:t>
          </a:r>
          <a:r>
            <a:rPr lang="en-US" sz="2200" kern="1200" dirty="0" smtClean="0">
              <a:latin typeface="Calibri" pitchFamily="34" charset="0"/>
            </a:rPr>
            <a:t> </a:t>
          </a:r>
          <a:r>
            <a:rPr lang="en-US" sz="2200" kern="1200" dirty="0" err="1" smtClean="0">
              <a:latin typeface="Calibri" pitchFamily="34" charset="0"/>
            </a:rPr>
            <a:t>tidak</a:t>
          </a:r>
          <a:r>
            <a:rPr lang="en-US" sz="2200" kern="1200" dirty="0" smtClean="0">
              <a:latin typeface="Calibri" pitchFamily="34" charset="0"/>
            </a:rPr>
            <a:t> </a:t>
          </a:r>
          <a:r>
            <a:rPr lang="en-US" sz="2200" kern="1200" dirty="0" err="1" smtClean="0">
              <a:latin typeface="Calibri" pitchFamily="34" charset="0"/>
            </a:rPr>
            <a:t>teratur</a:t>
          </a:r>
          <a:r>
            <a:rPr lang="en-US" sz="2200" kern="1200" dirty="0" smtClean="0">
              <a:latin typeface="Calibri" pitchFamily="34" charset="0"/>
            </a:rPr>
            <a:t>;</a:t>
          </a:r>
          <a:endParaRPr lang="en-US" sz="2200" kern="1200" dirty="0">
            <a:latin typeface="Calibri" pitchFamily="34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200" i="0" kern="1200" dirty="0" err="1" smtClean="0">
              <a:latin typeface="Calibri" pitchFamily="34" charset="0"/>
            </a:rPr>
            <a:t>Tiada</a:t>
          </a:r>
          <a:r>
            <a:rPr lang="en-US" sz="2200" i="0" kern="1200" dirty="0" smtClean="0">
              <a:latin typeface="Calibri" pitchFamily="34" charset="0"/>
            </a:rPr>
            <a:t> </a:t>
          </a:r>
          <a:r>
            <a:rPr lang="en-US" sz="2200" i="0" kern="1200" dirty="0" err="1" smtClean="0">
              <a:latin typeface="Calibri" pitchFamily="34" charset="0"/>
            </a:rPr>
            <a:t>integriti</a:t>
          </a:r>
          <a:r>
            <a:rPr lang="en-US" sz="2200" i="0" kern="1200" dirty="0" smtClean="0">
              <a:latin typeface="Calibri" pitchFamily="34" charset="0"/>
            </a:rPr>
            <a:t> data.</a:t>
          </a:r>
          <a:endParaRPr lang="en-US" sz="2200" i="0" kern="1200" dirty="0">
            <a:latin typeface="Calibri" pitchFamily="34" charset="0"/>
          </a:endParaRPr>
        </a:p>
      </dsp:txBody>
      <dsp:txXfrm>
        <a:off x="34" y="1355065"/>
        <a:ext cx="3324815" cy="3477545"/>
      </dsp:txXfrm>
    </dsp:sp>
    <dsp:sp modelId="{837A21D3-E75D-4FC8-A570-0E548381FF2D}">
      <dsp:nvSpPr>
        <dsp:cNvPr id="0" name=""/>
        <dsp:cNvSpPr/>
      </dsp:nvSpPr>
      <dsp:spPr>
        <a:xfrm>
          <a:off x="3790324" y="25138"/>
          <a:ext cx="3324815" cy="132992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ms-MY" sz="2200" b="1" kern="1200" dirty="0" smtClean="0">
              <a:latin typeface="Calibri" pitchFamily="34" charset="0"/>
            </a:rPr>
            <a:t>Urusan Menginventori</a:t>
          </a:r>
          <a:endParaRPr lang="en-US" sz="2200" kern="1200" dirty="0">
            <a:latin typeface="Calibri" pitchFamily="34" charset="0"/>
          </a:endParaRPr>
        </a:p>
      </dsp:txBody>
      <dsp:txXfrm>
        <a:off x="3790324" y="25138"/>
        <a:ext cx="3324815" cy="1329926"/>
      </dsp:txXfrm>
    </dsp:sp>
    <dsp:sp modelId="{F9231448-949C-4C12-88F9-7574AA221C38}">
      <dsp:nvSpPr>
        <dsp:cNvPr id="0" name=""/>
        <dsp:cNvSpPr/>
      </dsp:nvSpPr>
      <dsp:spPr>
        <a:xfrm>
          <a:off x="3790324" y="1355065"/>
          <a:ext cx="3324815" cy="347754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200" i="0" kern="1200" dirty="0" smtClean="0">
              <a:latin typeface="Calibri" pitchFamily="34" charset="0"/>
            </a:rPr>
            <a:t>Kelewatan : daftar, ambil sticker tagging dan label;</a:t>
          </a:r>
          <a:endParaRPr lang="en-US" sz="2200" i="0" kern="1200" dirty="0">
            <a:latin typeface="Calibri" pitchFamily="34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200" i="0" kern="1200" dirty="0" smtClean="0">
              <a:latin typeface="Calibri" pitchFamily="34" charset="0"/>
            </a:rPr>
            <a:t>Sukar membuat pemantauan ke atas aset yang belum tag;</a:t>
          </a:r>
          <a:endParaRPr lang="en-US" sz="2200" i="0" kern="1200" dirty="0">
            <a:latin typeface="Calibri" pitchFamily="34" charset="0"/>
          </a:endParaRPr>
        </a:p>
        <a:p>
          <a:pPr marL="228600" lvl="1" indent="-228600" algn="just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ms-MY" sz="2200" i="0" kern="1200" dirty="0" smtClean="0">
              <a:latin typeface="Calibri" pitchFamily="34" charset="0"/>
            </a:rPr>
            <a:t>Sukar membuat perancangan bagi pembelian dan pelupusan aset universiti.</a:t>
          </a:r>
          <a:endParaRPr lang="en-US" sz="2200" i="0" kern="1200" dirty="0">
            <a:latin typeface="Calibri" pitchFamily="34" charset="0"/>
          </a:endParaRPr>
        </a:p>
      </dsp:txBody>
      <dsp:txXfrm>
        <a:off x="3790324" y="1355065"/>
        <a:ext cx="3324815" cy="34775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1" cy="46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33" y="0"/>
            <a:ext cx="3037621" cy="46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29785"/>
            <a:ext cx="3037621" cy="46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33" y="8829785"/>
            <a:ext cx="3037621" cy="46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AFFBB98-8917-4447-88E2-E1D9492BE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37621" cy="46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133" y="0"/>
            <a:ext cx="3037621" cy="46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371" y="4416390"/>
            <a:ext cx="5607661" cy="4183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29785"/>
            <a:ext cx="3037621" cy="46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133" y="8829785"/>
            <a:ext cx="3037621" cy="465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8" tIns="45714" rIns="91428" bIns="45714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A08FE00-CBFC-4EBD-B952-C61EDF9C099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ms-MY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699CB88-5E1A-4FAC-892A-60949ACB1F6F}" type="datetimeFigureOut">
              <a:rPr lang="en-US" smtClean="0"/>
              <a:pPr/>
              <a:t>7/24/2015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1974DF9-AD47-4691-BA21-BBFCE3637A9A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</p:sldLayoutIdLst>
  <p:transition spd="slow">
    <p:wipe dir="r"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bana@um.edu.my" TargetMode="External"/><Relationship Id="rId2" Type="http://schemas.openxmlformats.org/officeDocument/2006/relationships/hyperlink" Target="mailto:normala66@um.edu.my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ydab@um.edu.my" TargetMode="External"/><Relationship Id="rId5" Type="http://schemas.openxmlformats.org/officeDocument/2006/relationships/hyperlink" Target="mailto:ziee@um.edu.my" TargetMode="External"/><Relationship Id="rId4" Type="http://schemas.openxmlformats.org/officeDocument/2006/relationships/hyperlink" Target="mailto:fauzi@um.edu.my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03032015%20flow%20chart%20inventori%20(3).vsd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Borang%20Pemeriksaan%20Aset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Senarai%20Aset%20Persendirian%20Yang%20Dibawa.pdf" TargetMode="External"/><Relationship Id="rId2" Type="http://schemas.openxmlformats.org/officeDocument/2006/relationships/hyperlink" Target="Senarai%20Aset%20Dan%20Inventori%20Di%20Lokasi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Borang%20Pergerakan%20atau%20Pindahan%20Secara%20Kekal.pdf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80679" y="2000250"/>
            <a:ext cx="7772400" cy="17907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ms-MY" sz="4000" dirty="0" smtClean="0">
                <a:latin typeface="Calibri" pitchFamily="34" charset="0"/>
              </a:rPr>
              <a:t>PENGEMASKINIAN REKOD </a:t>
            </a:r>
            <a:r>
              <a:rPr lang="ms-MY" sz="4000" dirty="0" smtClean="0">
                <a:latin typeface="Calibri" pitchFamily="34" charset="0"/>
              </a:rPr>
              <a:t/>
            </a:r>
            <a:br>
              <a:rPr lang="ms-MY" sz="4000" dirty="0" smtClean="0">
                <a:latin typeface="Calibri" pitchFamily="34" charset="0"/>
              </a:rPr>
            </a:br>
            <a:r>
              <a:rPr lang="ms-MY" sz="4000" dirty="0" smtClean="0">
                <a:latin typeface="Calibri" pitchFamily="34" charset="0"/>
              </a:rPr>
              <a:t>SISTEM INVENTORI</a:t>
            </a:r>
            <a:endParaRPr lang="en-US" sz="4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161925" y="1409700"/>
          <a:ext cx="8677275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960"/>
                <a:gridCol w="2427571"/>
                <a:gridCol w="2241630"/>
                <a:gridCol w="1756114"/>
              </a:tblGrid>
              <a:tr h="370840">
                <a:tc>
                  <a:txBody>
                    <a:bodyPr/>
                    <a:lstStyle/>
                    <a:p>
                      <a:pPr lvl="0" algn="ctr"/>
                      <a:r>
                        <a:rPr lang="en-US" sz="1600" dirty="0" err="1" smtClean="0">
                          <a:latin typeface="Calibri" pitchFamily="34" charset="0"/>
                        </a:rPr>
                        <a:t>Pn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.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Normala</a:t>
                      </a:r>
                      <a:r>
                        <a:rPr lang="en-US" sz="1600" dirty="0" smtClean="0">
                          <a:latin typeface="Calibri" pitchFamily="34" charset="0"/>
                        </a:rPr>
                        <a:t> M. </a:t>
                      </a:r>
                      <a:r>
                        <a:rPr lang="en-US" sz="1600" dirty="0" err="1" smtClean="0">
                          <a:latin typeface="Calibri" pitchFamily="34" charset="0"/>
                        </a:rPr>
                        <a:t>Shamsuddin</a:t>
                      </a:r>
                      <a:endParaRPr lang="en-US" sz="1600" dirty="0" smtClean="0">
                        <a:latin typeface="Calibri" pitchFamily="34" charset="0"/>
                      </a:endParaRPr>
                    </a:p>
                    <a:p>
                      <a:pPr lvl="0" algn="ctr"/>
                      <a:r>
                        <a:rPr lang="ms-MY" sz="1600" dirty="0" smtClean="0">
                          <a:latin typeface="Calibri" pitchFamily="34" charset="0"/>
                        </a:rPr>
                        <a:t>03 – 79676830</a:t>
                      </a:r>
                    </a:p>
                    <a:p>
                      <a:pPr lvl="0" algn="ctr"/>
                      <a:r>
                        <a:rPr lang="ms-MY" sz="1600" dirty="0" smtClean="0">
                          <a:latin typeface="Calibri" pitchFamily="34" charset="0"/>
                          <a:hlinkClick r:id="rId2"/>
                        </a:rPr>
                        <a:t>normala66@um.edu.my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ms-MY" sz="1600" dirty="0" smtClean="0">
                          <a:latin typeface="Calibri" pitchFamily="34" charset="0"/>
                        </a:rPr>
                        <a:t>Pn. Arbanaah Ahmad Dahalan</a:t>
                      </a:r>
                    </a:p>
                    <a:p>
                      <a:pPr lvl="0" algn="ctr"/>
                      <a:r>
                        <a:rPr lang="ms-MY" sz="1600" dirty="0" smtClean="0">
                          <a:latin typeface="Calibri" pitchFamily="34" charset="0"/>
                        </a:rPr>
                        <a:t>03 – 79676831  </a:t>
                      </a:r>
                      <a:r>
                        <a:rPr lang="ms-MY" sz="1600" dirty="0" smtClean="0">
                          <a:latin typeface="Calibri" pitchFamily="34" charset="0"/>
                          <a:hlinkClick r:id="rId3"/>
                        </a:rPr>
                        <a:t>bana@um.edu.my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ms-MY" sz="1600" dirty="0" smtClean="0">
                          <a:latin typeface="Calibri" pitchFamily="34" charset="0"/>
                        </a:rPr>
                        <a:t>En. Mohamed Fauzi Agos </a:t>
                      </a:r>
                    </a:p>
                    <a:p>
                      <a:pPr lvl="0" algn="ctr" rtl="0"/>
                      <a:r>
                        <a:rPr lang="ms-MY" sz="1600" dirty="0" smtClean="0">
                          <a:latin typeface="Calibri" pitchFamily="34" charset="0"/>
                        </a:rPr>
                        <a:t>03 – 79677821  </a:t>
                      </a:r>
                      <a:r>
                        <a:rPr lang="ms-MY" sz="1600" dirty="0" smtClean="0">
                          <a:latin typeface="Calibri" pitchFamily="34" charset="0"/>
                          <a:hlinkClick r:id="rId4"/>
                        </a:rPr>
                        <a:t>fauzi@um.edu.my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0"/>
                      <a:r>
                        <a:rPr lang="ms-MY" sz="1600" dirty="0" smtClean="0">
                          <a:latin typeface="Calibri" pitchFamily="34" charset="0"/>
                        </a:rPr>
                        <a:t>Cik Norzilah Mohamad </a:t>
                      </a:r>
                    </a:p>
                    <a:p>
                      <a:pPr lvl="0" algn="ctr" rtl="0"/>
                      <a:r>
                        <a:rPr lang="ms-MY" sz="1600" dirty="0" smtClean="0">
                          <a:latin typeface="Calibri" pitchFamily="34" charset="0"/>
                        </a:rPr>
                        <a:t>03 – 79677821 </a:t>
                      </a:r>
                      <a:r>
                        <a:rPr lang="ms-MY" sz="1600" dirty="0" smtClean="0">
                          <a:latin typeface="Calibri" pitchFamily="34" charset="0"/>
                          <a:hlinkClick r:id="rId5"/>
                        </a:rPr>
                        <a:t>ziee@um.edu.my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smtClean="0">
                          <a:latin typeface="Calibri" pitchFamily="34" charset="0"/>
                        </a:rPr>
                        <a:t>TNC (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Penyelidikan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&amp;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Inovasi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)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smtClean="0">
                          <a:latin typeface="Calibri" pitchFamily="34" charset="0"/>
                        </a:rPr>
                        <a:t>TNC (HEP &amp; Alumni)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Pendaftar</a:t>
                      </a:r>
                      <a:endParaRPr lang="en-US" sz="1600" b="0" i="0" u="none" dirty="0" smtClean="0">
                        <a:latin typeface="Calibri" pitchFamily="34" charset="0"/>
                      </a:endParaRP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Fakulti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Kejuruteraan</a:t>
                      </a:r>
                      <a:endParaRPr lang="en-US" sz="1600" b="0" i="0" u="none" dirty="0" smtClean="0">
                        <a:latin typeface="Calibri" pitchFamily="34" charset="0"/>
                      </a:endParaRP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Fakulti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Pendidikan</a:t>
                      </a:r>
                      <a:endParaRPr lang="en-US" sz="1600" b="0" i="0" u="none" dirty="0" smtClean="0">
                        <a:latin typeface="Calibri" pitchFamily="34" charset="0"/>
                      </a:endParaRP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Fakulti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Pergigian</a:t>
                      </a:r>
                      <a:endParaRPr lang="en-US" sz="1600" b="0" i="0" u="none" dirty="0" smtClean="0">
                        <a:latin typeface="Calibri" pitchFamily="34" charset="0"/>
                      </a:endParaRP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Fakulti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Perubatan</a:t>
                      </a:r>
                      <a:endParaRPr lang="en-US" sz="1600" b="0" i="0" u="none" dirty="0" smtClean="0">
                        <a:latin typeface="Calibri" pitchFamily="34" charset="0"/>
                      </a:endParaRP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Fakulti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Sains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smtClean="0">
                          <a:latin typeface="Calibri" pitchFamily="34" charset="0"/>
                        </a:rPr>
                        <a:t>F</a:t>
                      </a:r>
                      <a:r>
                        <a:rPr lang="nn-NO" sz="1600" b="0" i="0" u="none" dirty="0" smtClean="0">
                          <a:latin typeface="Calibri" pitchFamily="34" charset="0"/>
                        </a:rPr>
                        <a:t>akulti Sastera &amp; Sains Sosial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nn-NO" sz="1600" b="0" i="0" u="none" dirty="0" smtClean="0">
                          <a:latin typeface="Calibri" pitchFamily="34" charset="0"/>
                        </a:rPr>
                        <a:t>F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akulti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Undang-undang</a:t>
                      </a:r>
                      <a:endParaRPr lang="en-US" sz="1600" b="0" i="0" u="none" dirty="0" smtClean="0">
                        <a:latin typeface="Calibri" pitchFamily="34" charset="0"/>
                      </a:endParaRP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Muzium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Seni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Asia</a:t>
                      </a:r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Canseleri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smtClean="0">
                          <a:latin typeface="Calibri" pitchFamily="34" charset="0"/>
                        </a:rPr>
                        <a:t>TNC (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Akademik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&amp;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Antarabangsa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)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Akademi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Pengajian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Islam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Akademi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Pengajian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Islam,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Nilam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Puri</a:t>
                      </a:r>
                      <a:endParaRPr lang="en-US" sz="1600" b="0" i="0" u="none" dirty="0" smtClean="0">
                        <a:latin typeface="Calibri" pitchFamily="34" charset="0"/>
                      </a:endParaRP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Fakulti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Perniagaan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&amp;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Perakaunan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Fakulti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Sains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Komputer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&amp;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Teknologi</a:t>
                      </a:r>
                      <a:r>
                        <a:rPr lang="en-US" sz="1600" b="0" i="0" u="none" baseline="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baseline="0" dirty="0" err="1" smtClean="0">
                          <a:latin typeface="Calibri" pitchFamily="34" charset="0"/>
                        </a:rPr>
                        <a:t>Maklumat</a:t>
                      </a:r>
                      <a:endParaRPr lang="en-US" sz="1600" dirty="0" smtClean="0">
                        <a:latin typeface="Calibri" pitchFamily="34" charset="0"/>
                      </a:endParaRPr>
                    </a:p>
                    <a:p>
                      <a:pPr algn="just"/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Kolej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Kediaman</a:t>
                      </a:r>
                      <a:endParaRPr lang="en-US" sz="1600" b="0" i="0" u="none" dirty="0" smtClean="0">
                        <a:latin typeface="Calibri" pitchFamily="34" charset="0"/>
                      </a:endParaRP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Akademi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Pengajian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Melayu</a:t>
                      </a:r>
                      <a:endParaRPr lang="en-US" sz="1600" b="0" i="0" u="none" dirty="0" smtClean="0">
                        <a:latin typeface="Calibri" pitchFamily="34" charset="0"/>
                      </a:endParaRP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Fakulti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Alam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Bina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Fakulti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Bahasa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&amp;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Linguistik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Fakulti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Ekonomi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&amp;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Pentadbiran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Institut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Pengajian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Siswazah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smtClean="0">
                          <a:latin typeface="Calibri" pitchFamily="34" charset="0"/>
                        </a:rPr>
                        <a:t>P</a:t>
                      </a:r>
                      <a:r>
                        <a:rPr lang="fi-FI" sz="1600" b="0" i="0" u="none" dirty="0" smtClean="0">
                          <a:latin typeface="Calibri" pitchFamily="34" charset="0"/>
                        </a:rPr>
                        <a:t>usat Asasi Sains 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fi-FI" sz="1600" b="0" i="0" u="none" dirty="0" smtClean="0">
                          <a:latin typeface="Calibri" pitchFamily="34" charset="0"/>
                        </a:rPr>
                        <a:t>P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usat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Kebudayaan</a:t>
                      </a:r>
                      <a:endParaRPr lang="en-US" sz="1600" b="0" i="0" u="none" dirty="0" smtClean="0">
                        <a:latin typeface="Calibri" pitchFamily="34" charset="0"/>
                      </a:endParaRP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Pusat</a:t>
                      </a:r>
                      <a:r>
                        <a:rPr lang="en-US" sz="1600" b="0" i="0" u="none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Sukan</a:t>
                      </a:r>
                      <a:endParaRPr lang="en-US" sz="1600" dirty="0" smtClean="0">
                        <a:latin typeface="Calibri" pitchFamily="34" charset="0"/>
                      </a:endParaRPr>
                    </a:p>
                    <a:p>
                      <a:pPr algn="just"/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smtClean="0">
                          <a:latin typeface="Calibri" pitchFamily="34" charset="0"/>
                        </a:rPr>
                        <a:t>TNC (Pembangunan)</a:t>
                      </a: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Bendahari</a:t>
                      </a:r>
                      <a:endParaRPr lang="en-US" sz="1600" b="0" i="0" u="none" dirty="0" smtClean="0">
                        <a:latin typeface="Calibri" pitchFamily="34" charset="0"/>
                      </a:endParaRPr>
                    </a:p>
                    <a:p>
                      <a:pPr marL="228600" lvl="0" indent="-228600" algn="just">
                        <a:buAutoNum type="arabicPeriod"/>
                      </a:pPr>
                      <a:r>
                        <a:rPr lang="en-US" sz="1600" b="0" i="0" u="none" dirty="0" err="1" smtClean="0">
                          <a:latin typeface="Calibri" pitchFamily="34" charset="0"/>
                        </a:rPr>
                        <a:t>Perpustakaan</a:t>
                      </a:r>
                      <a:endParaRPr lang="en-US" sz="1600" dirty="0" smtClean="0">
                        <a:latin typeface="Calibri" pitchFamily="34" charset="0"/>
                      </a:endParaRPr>
                    </a:p>
                    <a:p>
                      <a:pPr algn="just"/>
                      <a:endParaRPr lang="en-US" sz="1600" dirty="0">
                        <a:latin typeface="Calibri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465138"/>
            <a:ext cx="7467600" cy="487362"/>
          </a:xfrm>
        </p:spPr>
        <p:txBody>
          <a:bodyPr>
            <a:normAutofit/>
          </a:bodyPr>
          <a:lstStyle/>
          <a:p>
            <a:r>
              <a:rPr lang="ms-MY" sz="2200" cap="none" dirty="0" smtClean="0">
                <a:solidFill>
                  <a:schemeClr val="tx1"/>
                </a:solidFill>
                <a:latin typeface="Calibri" pitchFamily="34" charset="0"/>
              </a:rPr>
              <a:t>Sila hubungi :</a:t>
            </a:r>
            <a:endParaRPr lang="en-US" sz="2200" cap="none" dirty="0">
              <a:latin typeface="Calibri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152400" y="1016000"/>
          <a:ext cx="86868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6868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latin typeface="Calibri" pitchFamily="34" charset="0"/>
                        </a:rPr>
                        <a:t>Pn</a:t>
                      </a:r>
                      <a:r>
                        <a:rPr lang="en-US" sz="1800" dirty="0" smtClean="0">
                          <a:latin typeface="Calibri" pitchFamily="34" charset="0"/>
                        </a:rPr>
                        <a:t>. </a:t>
                      </a:r>
                      <a:r>
                        <a:rPr lang="en-US" sz="1800" dirty="0" err="1" smtClean="0">
                          <a:latin typeface="Calibri" pitchFamily="34" charset="0"/>
                        </a:rPr>
                        <a:t>Huwaida</a:t>
                      </a:r>
                      <a:r>
                        <a:rPr lang="en-US" sz="1800" dirty="0" smtClean="0">
                          <a:latin typeface="Calibri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Calibri" pitchFamily="34" charset="0"/>
                        </a:rPr>
                        <a:t>Borhan</a:t>
                      </a:r>
                      <a:r>
                        <a:rPr lang="en-US" sz="1800" dirty="0" smtClean="0">
                          <a:latin typeface="Calibri" pitchFamily="34" charset="0"/>
                        </a:rPr>
                        <a:t>              03 – 7967 6949                    </a:t>
                      </a:r>
                      <a:r>
                        <a:rPr lang="en-US" sz="1800" dirty="0" smtClean="0">
                          <a:latin typeface="Calibri" pitchFamily="34" charset="0"/>
                          <a:hlinkClick r:id="rId6"/>
                        </a:rPr>
                        <a:t>ydab@um.edu.my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724894"/>
            <a:ext cx="6400800" cy="1094631"/>
          </a:xfrm>
        </p:spPr>
        <p:txBody>
          <a:bodyPr>
            <a:normAutofit/>
          </a:bodyPr>
          <a:lstStyle/>
          <a:p>
            <a:pPr algn="ctr"/>
            <a:r>
              <a:rPr lang="ms-MY" sz="5000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Terima kasih</a:t>
            </a:r>
            <a:endParaRPr lang="ms-MY" sz="5000" dirty="0">
              <a:solidFill>
                <a:schemeClr val="tx1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33400" y="962025"/>
          <a:ext cx="7467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1024" y="819150"/>
            <a:ext cx="7886701" cy="5172075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ms-MY" sz="2200" b="1" dirty="0" smtClean="0">
                <a:latin typeface="Calibri" pitchFamily="34" charset="0"/>
              </a:rPr>
              <a:t>Latar belakang</a:t>
            </a:r>
          </a:p>
          <a:p>
            <a:pPr lvl="0" algn="just">
              <a:buNone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en-US" sz="2200" dirty="0" err="1" smtClean="0">
                <a:latin typeface="Calibri" pitchFamily="34" charset="0"/>
              </a:rPr>
              <a:t>Sistem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Pengurusan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Harta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Bersepadu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telah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dibangunkan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pada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tahun</a:t>
            </a:r>
            <a:r>
              <a:rPr lang="en-US" sz="2200" dirty="0" smtClean="0">
                <a:latin typeface="Calibri" pitchFamily="34" charset="0"/>
              </a:rPr>
              <a:t> 2004 </a:t>
            </a:r>
            <a:r>
              <a:rPr lang="en-US" sz="2200" dirty="0" err="1" smtClean="0">
                <a:latin typeface="Calibri" pitchFamily="34" charset="0"/>
              </a:rPr>
              <a:t>oleh</a:t>
            </a:r>
            <a:r>
              <a:rPr lang="en-US" sz="2200" dirty="0" smtClean="0">
                <a:latin typeface="Calibri" pitchFamily="34" charset="0"/>
              </a:rPr>
              <a:t> vendor </a:t>
            </a:r>
            <a:r>
              <a:rPr lang="en-US" sz="2200" dirty="0" err="1" smtClean="0">
                <a:latin typeface="Calibri" pitchFamily="34" charset="0"/>
              </a:rPr>
              <a:t>dengan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kerjasama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Pusat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Teknologi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Maklumat</a:t>
            </a:r>
            <a:r>
              <a:rPr lang="en-US" sz="2200" dirty="0" smtClean="0">
                <a:latin typeface="Calibri" pitchFamily="34" charset="0"/>
              </a:rPr>
              <a:t> (PTM) </a:t>
            </a:r>
            <a:r>
              <a:rPr lang="en-US" sz="2200" dirty="0" err="1" smtClean="0">
                <a:latin typeface="Calibri" pitchFamily="34" charset="0"/>
              </a:rPr>
              <a:t>dan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Bahagian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Pengurusan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Harta</a:t>
            </a:r>
            <a:r>
              <a:rPr lang="en-US" sz="2200" dirty="0" smtClean="0">
                <a:latin typeface="Calibri" pitchFamily="34" charset="0"/>
              </a:rPr>
              <a:t>, </a:t>
            </a:r>
            <a:r>
              <a:rPr lang="en-US" sz="2200" dirty="0" err="1" smtClean="0">
                <a:latin typeface="Calibri" pitchFamily="34" charset="0"/>
              </a:rPr>
              <a:t>Jabatan</a:t>
            </a:r>
            <a:r>
              <a:rPr lang="en-US" sz="2200" dirty="0" smtClean="0">
                <a:latin typeface="Calibri" pitchFamily="34" charset="0"/>
              </a:rPr>
              <a:t> Pembangunan &amp; </a:t>
            </a:r>
            <a:r>
              <a:rPr lang="en-US" sz="2200" dirty="0" err="1" smtClean="0">
                <a:latin typeface="Calibri" pitchFamily="34" charset="0"/>
              </a:rPr>
              <a:t>Penyelenggaraan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Harta</a:t>
            </a:r>
            <a:r>
              <a:rPr lang="en-US" sz="2200" dirty="0" smtClean="0">
                <a:latin typeface="Calibri" pitchFamily="34" charset="0"/>
              </a:rPr>
              <a:t> Benda.</a:t>
            </a:r>
          </a:p>
          <a:p>
            <a:pPr marL="457200" lvl="0" indent="-457200" algn="just">
              <a:buClrTx/>
              <a:buAutoNum type="arabicPeriod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en-US" sz="2200" dirty="0" err="1" smtClean="0">
                <a:latin typeface="Calibri" pitchFamily="34" charset="0"/>
              </a:rPr>
              <a:t>Sistem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ini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menggantikan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Sistem</a:t>
            </a:r>
            <a:r>
              <a:rPr lang="en-US" sz="2200" dirty="0" smtClean="0">
                <a:latin typeface="Calibri" pitchFamily="34" charset="0"/>
              </a:rPr>
              <a:t> Excess yang </a:t>
            </a:r>
            <a:r>
              <a:rPr lang="en-US" sz="2200" dirty="0" err="1" smtClean="0">
                <a:latin typeface="Calibri" pitchFamily="34" charset="0"/>
              </a:rPr>
              <a:t>digunakan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untuk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merekodkan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aset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Universiti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semenjak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tahun</a:t>
            </a:r>
            <a:r>
              <a:rPr lang="en-US" sz="2200" dirty="0" smtClean="0">
                <a:latin typeface="Calibri" pitchFamily="34" charset="0"/>
              </a:rPr>
              <a:t> 1997.</a:t>
            </a:r>
          </a:p>
          <a:p>
            <a:pPr marL="457200" lvl="0" indent="-457200" algn="just">
              <a:buClrTx/>
              <a:buSzPct val="100000"/>
              <a:buAutoNum type="arabicPeriod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en-US" sz="2200" dirty="0" err="1" smtClean="0">
                <a:latin typeface="Calibri" pitchFamily="34" charset="0"/>
              </a:rPr>
              <a:t>Sistem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ini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adalah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merupakan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satu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pusat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pangkalan</a:t>
            </a:r>
            <a:r>
              <a:rPr lang="en-US" sz="2200" dirty="0" smtClean="0">
                <a:latin typeface="Calibri" pitchFamily="34" charset="0"/>
              </a:rPr>
              <a:t> data yang </a:t>
            </a:r>
            <a:r>
              <a:rPr lang="en-US" sz="2200" dirty="0" err="1" smtClean="0">
                <a:latin typeface="Calibri" pitchFamily="34" charset="0"/>
              </a:rPr>
              <a:t>merekodkan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semua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aset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inventori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Universiti</a:t>
            </a:r>
            <a:r>
              <a:rPr lang="en-US" sz="2200" dirty="0" smtClean="0">
                <a:latin typeface="Calibri" pitchFamily="34" charset="0"/>
              </a:rPr>
              <a:t> Malaya.</a:t>
            </a:r>
          </a:p>
          <a:p>
            <a:pPr marL="457200" lvl="0" indent="-457200" algn="just">
              <a:buClrTx/>
              <a:buAutoNum type="arabicPeriod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en-US" sz="2200" dirty="0" err="1" smtClean="0">
                <a:latin typeface="Calibri" pitchFamily="34" charset="0"/>
              </a:rPr>
              <a:t>Sistem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ini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telah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mula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digunapakai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untuk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mendaftarkan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aset</a:t>
            </a:r>
            <a:r>
              <a:rPr lang="en-US" sz="2200" dirty="0" smtClean="0">
                <a:latin typeface="Calibri" pitchFamily="34" charset="0"/>
              </a:rPr>
              <a:t> UM </a:t>
            </a:r>
            <a:r>
              <a:rPr lang="en-US" sz="2200" dirty="0" err="1" smtClean="0">
                <a:latin typeface="Calibri" pitchFamily="34" charset="0"/>
              </a:rPr>
              <a:t>mulai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tahun</a:t>
            </a:r>
            <a:r>
              <a:rPr lang="en-US" sz="2200" dirty="0" smtClean="0">
                <a:latin typeface="Calibri" pitchFamily="34" charset="0"/>
              </a:rPr>
              <a:t> 2004/2005.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1024" y="542925"/>
            <a:ext cx="7886701" cy="5962650"/>
          </a:xfrm>
        </p:spPr>
        <p:txBody>
          <a:bodyPr>
            <a:noAutofit/>
          </a:bodyPr>
          <a:lstStyle/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r>
              <a:rPr lang="en-US" sz="2200" dirty="0" err="1" smtClean="0">
                <a:latin typeface="Calibri" pitchFamily="34" charset="0"/>
              </a:rPr>
              <a:t>Berikut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adalah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proses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menginventori</a:t>
            </a:r>
            <a:r>
              <a:rPr lang="en-US" sz="2200" dirty="0" smtClean="0">
                <a:latin typeface="Calibri" pitchFamily="34" charset="0"/>
              </a:rPr>
              <a:t> yang </a:t>
            </a:r>
            <a:r>
              <a:rPr lang="en-US" sz="2200" dirty="0" err="1" smtClean="0">
                <a:latin typeface="Calibri" pitchFamily="34" charset="0"/>
              </a:rPr>
              <a:t>dilaksanakan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pada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masa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ini</a:t>
            </a:r>
            <a:r>
              <a:rPr lang="en-US" sz="2200" dirty="0" smtClean="0">
                <a:latin typeface="Calibri" pitchFamily="34" charset="0"/>
              </a:rPr>
              <a:t> :</a:t>
            </a: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endParaRPr lang="en-US" sz="9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r>
              <a:rPr lang="en-US" sz="2200" dirty="0" err="1" smtClean="0">
                <a:latin typeface="Calibri" pitchFamily="34" charset="0"/>
              </a:rPr>
              <a:t>Bilangan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staf</a:t>
            </a:r>
            <a:r>
              <a:rPr lang="en-US" sz="2200" dirty="0" smtClean="0">
                <a:latin typeface="Calibri" pitchFamily="34" charset="0"/>
              </a:rPr>
              <a:t> BPH yang </a:t>
            </a:r>
            <a:r>
              <a:rPr lang="en-US" sz="2200" dirty="0" err="1" smtClean="0">
                <a:latin typeface="Calibri" pitchFamily="34" charset="0"/>
              </a:rPr>
              <a:t>menguruskan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urusan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tersebut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adalah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seramai</a:t>
            </a:r>
            <a:r>
              <a:rPr lang="en-US" sz="2200" dirty="0" smtClean="0">
                <a:latin typeface="Calibri" pitchFamily="34" charset="0"/>
              </a:rPr>
              <a:t> 4 </a:t>
            </a:r>
            <a:r>
              <a:rPr lang="en-US" sz="2200" dirty="0" err="1" smtClean="0">
                <a:latin typeface="Calibri" pitchFamily="34" charset="0"/>
              </a:rPr>
              <a:t>orang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melibatkan</a:t>
            </a:r>
            <a:r>
              <a:rPr lang="en-US" sz="2200" dirty="0" smtClean="0">
                <a:latin typeface="Calibri" pitchFamily="34" charset="0"/>
              </a:rPr>
              <a:t> 29 </a:t>
            </a:r>
            <a:r>
              <a:rPr lang="en-US" sz="2200" dirty="0" err="1" smtClean="0">
                <a:latin typeface="Calibri" pitchFamily="34" charset="0"/>
              </a:rPr>
              <a:t>PTj</a:t>
            </a:r>
            <a:r>
              <a:rPr lang="en-US" sz="2200" dirty="0" smtClean="0">
                <a:latin typeface="Calibri" pitchFamily="34" charset="0"/>
              </a:rPr>
              <a:t>.</a:t>
            </a:r>
          </a:p>
          <a:p>
            <a:pPr marL="457200" lvl="0" indent="-457200" algn="just">
              <a:buAutoNum type="arabicPeriod" startAt="4"/>
            </a:pPr>
            <a:endParaRPr lang="en-US" sz="2200" dirty="0">
              <a:latin typeface="Calibri" pitchFamily="34" charset="0"/>
            </a:endParaRPr>
          </a:p>
        </p:txBody>
      </p:sp>
      <p:graphicFrame>
        <p:nvGraphicFramePr>
          <p:cNvPr id="5" name="Diagram 4"/>
          <p:cNvGraphicFramePr/>
          <p:nvPr/>
        </p:nvGraphicFramePr>
        <p:xfrm>
          <a:off x="771524" y="1425575"/>
          <a:ext cx="7858125" cy="385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1024" y="676275"/>
            <a:ext cx="7886701" cy="550545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ms-MY" sz="2200" b="1" dirty="0" smtClean="0">
                <a:latin typeface="Calibri" pitchFamily="34" charset="0"/>
              </a:rPr>
              <a:t>Masalah Yang Dihadapi </a:t>
            </a:r>
          </a:p>
          <a:p>
            <a:pPr lvl="0" algn="just">
              <a:buNone/>
            </a:pPr>
            <a:endParaRPr lang="en-US" sz="2200" dirty="0" smtClean="0">
              <a:latin typeface="Calibri" pitchFamily="34" charset="0"/>
            </a:endParaRPr>
          </a:p>
          <a:p>
            <a:pPr marL="457200" lvl="0" indent="-457200" algn="just">
              <a:buAutoNum type="arabicPeriod"/>
            </a:pPr>
            <a:endParaRPr lang="en-US" sz="2200" dirty="0">
              <a:latin typeface="Calibri" pitchFamily="34" charset="0"/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819150" y="1343025"/>
          <a:ext cx="7115175" cy="4857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1024" y="933450"/>
            <a:ext cx="7886701" cy="485775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ms-MY" sz="2200" b="1" dirty="0" smtClean="0">
                <a:latin typeface="Calibri" pitchFamily="34" charset="0"/>
              </a:rPr>
              <a:t>Cadangan Penambahbaikan</a:t>
            </a:r>
          </a:p>
          <a:p>
            <a:pPr lvl="0" algn="just">
              <a:buNone/>
            </a:pPr>
            <a:endParaRPr lang="ms-MY" sz="1000" b="1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ms-MY" sz="2200" dirty="0" smtClean="0">
                <a:latin typeface="Calibri" pitchFamily="34" charset="0"/>
              </a:rPr>
              <a:t>Ketua PTj – tanggungjawab sepenuhnya dari proses perolehan hinggalah ke </a:t>
            </a:r>
            <a:r>
              <a:rPr lang="ms-MY" sz="2200" dirty="0" smtClean="0">
                <a:latin typeface="Calibri" pitchFamily="34" charset="0"/>
                <a:hlinkClick r:id="rId2" action="ppaction://hlinkfile"/>
              </a:rPr>
              <a:t>proses </a:t>
            </a:r>
            <a:r>
              <a:rPr lang="ms-MY" sz="2200" i="1" dirty="0" smtClean="0">
                <a:latin typeface="Calibri" pitchFamily="34" charset="0"/>
                <a:hlinkClick r:id="rId2" action="ppaction://hlinkfile"/>
              </a:rPr>
              <a:t>tagging</a:t>
            </a:r>
            <a:r>
              <a:rPr lang="ms-MY" sz="2200" dirty="0" smtClean="0">
                <a:latin typeface="Calibri" pitchFamily="34" charset="0"/>
              </a:rPr>
              <a:t>;</a:t>
            </a:r>
          </a:p>
          <a:p>
            <a:pPr marL="457200" lvl="0" indent="-457200" algn="just">
              <a:buClrTx/>
              <a:buSzPct val="100000"/>
              <a:buAutoNum type="arabicPeriod"/>
            </a:pPr>
            <a:endParaRPr lang="ms-MY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ms-MY" sz="2200" dirty="0" smtClean="0">
                <a:latin typeface="Calibri" pitchFamily="34" charset="0"/>
              </a:rPr>
              <a:t>Pembangunan Sistem Inventori baru yang diintegrasikan dengan sistem utama lain;</a:t>
            </a:r>
            <a:endParaRPr lang="ms-MY" sz="2200" i="1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endParaRPr lang="ms-MY" sz="1000" i="1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ms-MY" sz="2200" i="1" dirty="0" smtClean="0">
                <a:latin typeface="Calibri" pitchFamily="34" charset="0"/>
              </a:rPr>
              <a:t>S</a:t>
            </a:r>
            <a:r>
              <a:rPr lang="ms-MY" sz="2200" dirty="0" smtClean="0">
                <a:latin typeface="Calibri" pitchFamily="34" charset="0"/>
              </a:rPr>
              <a:t>istem </a:t>
            </a:r>
            <a:r>
              <a:rPr lang="en-US" sz="2200" dirty="0" smtClean="0">
                <a:latin typeface="Calibri" pitchFamily="34" charset="0"/>
              </a:rPr>
              <a:t>e</a:t>
            </a:r>
            <a:r>
              <a:rPr lang="en-US" sz="2200" i="1" dirty="0" smtClean="0">
                <a:latin typeface="Calibri" pitchFamily="34" charset="0"/>
              </a:rPr>
              <a:t>-procurement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ms-MY" sz="2200" dirty="0" smtClean="0">
                <a:latin typeface="Calibri" pitchFamily="34" charset="0"/>
              </a:rPr>
              <a:t>akan ditambah baik bagi membolehkan proses menginventori bermula dari proses perolehan;</a:t>
            </a:r>
          </a:p>
          <a:p>
            <a:pPr marL="457200" lvl="0" indent="-457200" algn="just">
              <a:buClrTx/>
              <a:buSzPct val="100000"/>
              <a:buAutoNum type="arabicPeriod"/>
            </a:pPr>
            <a:endParaRPr lang="ms-MY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ms-MY" sz="2200" dirty="0" smtClean="0">
                <a:latin typeface="Calibri" pitchFamily="34" charset="0"/>
              </a:rPr>
              <a:t>JPPHB dan PTM akan membekalkan sistem, pencetak dan tag berpelekat kepada semua PTj. </a:t>
            </a:r>
          </a:p>
          <a:p>
            <a:pPr marL="457200" lvl="0" indent="-457200" algn="just">
              <a:buAutoNum type="arabicPeriod"/>
            </a:pP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1024" y="781050"/>
            <a:ext cx="7886701" cy="537210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ms-MY" sz="2200" b="1" dirty="0" smtClean="0">
                <a:latin typeface="Calibri" pitchFamily="34" charset="0"/>
              </a:rPr>
              <a:t>Tindakan PTj </a:t>
            </a:r>
          </a:p>
          <a:p>
            <a:pPr lvl="0" algn="just">
              <a:buNone/>
            </a:pPr>
            <a:endParaRPr lang="ms-MY" sz="1000" b="1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ms-MY" sz="2200" dirty="0" smtClean="0">
                <a:latin typeface="Calibri" pitchFamily="34" charset="0"/>
              </a:rPr>
              <a:t>Semak rekod dan cetak senarai inventori/aset mengikut lokasi;</a:t>
            </a:r>
          </a:p>
          <a:p>
            <a:pPr marL="457200" lvl="0" indent="-457200" algn="just">
              <a:buClrTx/>
              <a:buSzPct val="100000"/>
              <a:buAutoNum type="arabicPeriod"/>
            </a:pPr>
            <a:endParaRPr lang="ms-MY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ms-MY" sz="2200" dirty="0" smtClean="0">
                <a:latin typeface="Calibri" pitchFamily="34" charset="0"/>
              </a:rPr>
              <a:t>Kenalpasti inventori/aset mengikut kategori :</a:t>
            </a:r>
          </a:p>
          <a:p>
            <a:pPr marL="1097280" lvl="2" indent="-457200" algn="just">
              <a:buClrTx/>
              <a:buSzPct val="100000"/>
              <a:buAutoNum type="alphaLcParenBoth"/>
            </a:pPr>
            <a:r>
              <a:rPr lang="en-US" sz="2200" dirty="0" err="1" smtClean="0">
                <a:latin typeface="Calibri" pitchFamily="34" charset="0"/>
              </a:rPr>
              <a:t>Aset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atau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Harta</a:t>
            </a:r>
            <a:r>
              <a:rPr lang="en-US" sz="2200" dirty="0" smtClean="0">
                <a:latin typeface="Calibri" pitchFamily="34" charset="0"/>
              </a:rPr>
              <a:t> Modal</a:t>
            </a:r>
          </a:p>
          <a:p>
            <a:pPr marL="1097280" lvl="2" indent="-457200" algn="just">
              <a:buClrTx/>
              <a:buSzPct val="100000"/>
              <a:buAutoNum type="alphaLcParenBoth"/>
            </a:pPr>
            <a:endParaRPr lang="en-US" sz="10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r>
              <a:rPr lang="en-US" sz="2200" dirty="0" err="1" smtClean="0">
                <a:latin typeface="Calibri" pitchFamily="34" charset="0"/>
              </a:rPr>
              <a:t>Inventori</a:t>
            </a:r>
            <a:endParaRPr lang="en-US" sz="22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endParaRPr lang="en-US" sz="10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r>
              <a:rPr lang="en-US" sz="2200" dirty="0" err="1" smtClean="0">
                <a:latin typeface="Calibri" pitchFamily="34" charset="0"/>
              </a:rPr>
              <a:t>Perisian</a:t>
            </a:r>
            <a:r>
              <a:rPr lang="en-US" sz="2200" dirty="0" smtClean="0">
                <a:latin typeface="Calibri" pitchFamily="34" charset="0"/>
              </a:rPr>
              <a:t> (Software)</a:t>
            </a:r>
          </a:p>
          <a:p>
            <a:pPr marL="1097280" lvl="2" indent="-457200" algn="just">
              <a:buClrTx/>
              <a:buSzPct val="100000"/>
              <a:buAutoNum type="alphaLcParenBoth"/>
            </a:pPr>
            <a:endParaRPr lang="en-US" sz="10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r>
              <a:rPr lang="en-US" sz="2200" dirty="0" err="1" smtClean="0">
                <a:latin typeface="Calibri" pitchFamily="34" charset="0"/>
              </a:rPr>
              <a:t>Stok</a:t>
            </a:r>
            <a:endParaRPr lang="en-US" sz="22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endParaRPr lang="en-US" sz="10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r>
              <a:rPr lang="en-US" sz="2200" dirty="0" err="1" smtClean="0">
                <a:latin typeface="Calibri" pitchFamily="34" charset="0"/>
              </a:rPr>
              <a:t>Artifak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Muzium</a:t>
            </a:r>
            <a:r>
              <a:rPr lang="en-US" sz="2200" dirty="0" smtClean="0">
                <a:latin typeface="Calibri" pitchFamily="34" charset="0"/>
              </a:rPr>
              <a:t>/</a:t>
            </a:r>
            <a:r>
              <a:rPr lang="en-US" sz="2200" dirty="0" err="1" smtClean="0">
                <a:latin typeface="Calibri" pitchFamily="34" charset="0"/>
              </a:rPr>
              <a:t>Lukisan</a:t>
            </a:r>
            <a:r>
              <a:rPr lang="en-US" sz="2200" dirty="0" smtClean="0">
                <a:latin typeface="Calibri" pitchFamily="34" charset="0"/>
              </a:rPr>
              <a:t>/</a:t>
            </a:r>
            <a:r>
              <a:rPr lang="en-US" sz="2200" dirty="0" err="1" smtClean="0">
                <a:latin typeface="Calibri" pitchFamily="34" charset="0"/>
              </a:rPr>
              <a:t>Tembikar</a:t>
            </a:r>
            <a:r>
              <a:rPr lang="en-US" sz="2200" dirty="0" smtClean="0">
                <a:latin typeface="Calibri" pitchFamily="34" charset="0"/>
              </a:rPr>
              <a:t>/</a:t>
            </a:r>
            <a:r>
              <a:rPr lang="en-US" sz="2200" dirty="0" err="1" smtClean="0">
                <a:latin typeface="Calibri" pitchFamily="34" charset="0"/>
              </a:rPr>
              <a:t>Manuskrip</a:t>
            </a:r>
            <a:r>
              <a:rPr lang="en-US" sz="2200" dirty="0" smtClean="0">
                <a:latin typeface="Calibri" pitchFamily="34" charset="0"/>
              </a:rPr>
              <a:t>/</a:t>
            </a:r>
            <a:r>
              <a:rPr lang="en-US" sz="2200" dirty="0" err="1" smtClean="0">
                <a:latin typeface="Calibri" pitchFamily="34" charset="0"/>
              </a:rPr>
              <a:t>Buku</a:t>
            </a:r>
            <a:endParaRPr lang="en-US" sz="22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ms-MY" sz="2200" dirty="0" smtClean="0">
                <a:latin typeface="Calibri" pitchFamily="34" charset="0"/>
              </a:rPr>
              <a:t>Buat </a:t>
            </a:r>
            <a:r>
              <a:rPr lang="ms-MY" sz="2200" dirty="0" smtClean="0">
                <a:latin typeface="Calibri" pitchFamily="34" charset="0"/>
                <a:cs typeface="Arial" charset="0"/>
                <a:hlinkClick r:id="rId2" action="ppaction://hlinkfile"/>
              </a:rPr>
              <a:t>pemeriksaan</a:t>
            </a:r>
            <a:r>
              <a:rPr lang="ms-MY" sz="2200" dirty="0" smtClean="0">
                <a:latin typeface="Calibri" pitchFamily="34" charset="0"/>
                <a:cs typeface="Arial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secara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fizikal</a:t>
            </a:r>
            <a:r>
              <a:rPr lang="en-US" sz="2200" dirty="0" smtClean="0">
                <a:latin typeface="Calibri" pitchFamily="34" charset="0"/>
              </a:rPr>
              <a:t>, </a:t>
            </a:r>
            <a:r>
              <a:rPr lang="en-US" sz="2200" dirty="0" err="1" smtClean="0">
                <a:latin typeface="Calibri" pitchFamily="34" charset="0"/>
              </a:rPr>
              <a:t>rekod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lokasi</a:t>
            </a:r>
            <a:r>
              <a:rPr lang="en-US" sz="2200" dirty="0" smtClean="0">
                <a:latin typeface="Calibri" pitchFamily="34" charset="0"/>
              </a:rPr>
              <a:t>;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1024" y="638174"/>
            <a:ext cx="7886701" cy="5676901"/>
          </a:xfrm>
        </p:spPr>
        <p:txBody>
          <a:bodyPr>
            <a:noAutofit/>
          </a:bodyPr>
          <a:lstStyle/>
          <a:p>
            <a:pPr marL="457200" lvl="0" indent="-457200" algn="just">
              <a:buClrTx/>
              <a:buSzPct val="100000"/>
              <a:buFont typeface="+mj-lt"/>
              <a:buAutoNum type="arabicPeriod" startAt="4"/>
            </a:pPr>
            <a:r>
              <a:rPr lang="en-US" sz="2200" dirty="0" err="1" smtClean="0">
                <a:latin typeface="Calibri" pitchFamily="34" charset="0"/>
              </a:rPr>
              <a:t>Rekodkan</a:t>
            </a:r>
            <a:r>
              <a:rPr lang="en-US" sz="2200" dirty="0" smtClean="0">
                <a:latin typeface="Calibri" pitchFamily="34" charset="0"/>
              </a:rPr>
              <a:t> data </a:t>
            </a:r>
            <a:r>
              <a:rPr lang="en-US" sz="2200" dirty="0" err="1" smtClean="0">
                <a:latin typeface="Calibri" pitchFamily="34" charset="0"/>
              </a:rPr>
              <a:t>terkini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dalam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borang-borang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berikut</a:t>
            </a:r>
            <a:r>
              <a:rPr lang="en-US" sz="2200" dirty="0" smtClean="0">
                <a:latin typeface="Calibri" pitchFamily="34" charset="0"/>
              </a:rPr>
              <a:t> :</a:t>
            </a:r>
          </a:p>
          <a:p>
            <a:pPr marL="1097280" lvl="2" indent="-457200" algn="just">
              <a:buClrTx/>
              <a:buSzPct val="100000"/>
              <a:buAutoNum type="alphaLcParenBoth"/>
            </a:pPr>
            <a:r>
              <a:rPr lang="it-IT" sz="2200" dirty="0" smtClean="0">
                <a:latin typeface="Calibri" pitchFamily="34" charset="0"/>
                <a:hlinkClick r:id="rId2" action="ppaction://hlinkfile"/>
              </a:rPr>
              <a:t>Senarai Aset dan Inventori Di Lokasi</a:t>
            </a:r>
            <a:endParaRPr lang="it-IT" sz="22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endParaRPr lang="it-IT" sz="10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r>
              <a:rPr lang="it-IT" sz="2200" dirty="0" smtClean="0">
                <a:latin typeface="Calibri" pitchFamily="34" charset="0"/>
                <a:hlinkClick r:id="rId3" action="ppaction://hlinkfile"/>
              </a:rPr>
              <a:t>Senarai Aset Persendirian @ Peribadi Yang Dibawa</a:t>
            </a:r>
            <a:endParaRPr lang="it-IT" sz="22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endParaRPr lang="it-IT" sz="10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r>
              <a:rPr lang="it-IT" sz="2200" dirty="0" smtClean="0">
                <a:latin typeface="Calibri" pitchFamily="34" charset="0"/>
                <a:hlinkClick r:id="rId4" action="ppaction://hlinkfile"/>
              </a:rPr>
              <a:t>Pergerakan atau Pindahan Secara Kekal</a:t>
            </a:r>
            <a:endParaRPr lang="it-IT" sz="22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lphaLcParenBoth"/>
            </a:pPr>
            <a:endParaRPr lang="it-IT" sz="1000" cap="small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5"/>
            </a:pPr>
            <a:r>
              <a:rPr lang="en-US" sz="2200" dirty="0" err="1" smtClean="0">
                <a:latin typeface="Calibri" pitchFamily="34" charset="0"/>
              </a:rPr>
              <a:t>Jika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ada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perubahan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nama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fungsi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ruang</a:t>
            </a:r>
            <a:r>
              <a:rPr lang="en-US" sz="2200" dirty="0" smtClean="0">
                <a:latin typeface="Calibri" pitchFamily="34" charset="0"/>
              </a:rPr>
              <a:t>/</a:t>
            </a:r>
            <a:r>
              <a:rPr lang="en-US" sz="2200" dirty="0" err="1" smtClean="0">
                <a:latin typeface="Calibri" pitchFamily="34" charset="0"/>
              </a:rPr>
              <a:t>lokasi</a:t>
            </a:r>
            <a:r>
              <a:rPr lang="en-US" sz="2200" dirty="0" smtClean="0">
                <a:latin typeface="Calibri" pitchFamily="34" charset="0"/>
              </a:rPr>
              <a:t>, </a:t>
            </a:r>
            <a:r>
              <a:rPr lang="en-US" sz="2200" dirty="0" err="1" smtClean="0">
                <a:latin typeface="Calibri" pitchFamily="34" charset="0"/>
              </a:rPr>
              <a:t>catatkan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dalam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borang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pemeriksaan</a:t>
            </a:r>
            <a:r>
              <a:rPr lang="en-US" sz="2200" dirty="0" smtClean="0">
                <a:latin typeface="Calibri" pitchFamily="34" charset="0"/>
              </a:rPr>
              <a:t>;</a:t>
            </a:r>
          </a:p>
          <a:p>
            <a:pPr marL="457200" lvl="0" indent="-457200" algn="just">
              <a:buClrTx/>
              <a:buSzPct val="100000"/>
              <a:buFont typeface="+mj-lt"/>
              <a:buAutoNum type="arabicPeriod" startAt="5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5"/>
            </a:pPr>
            <a:r>
              <a:rPr lang="en-US" sz="2200" dirty="0" err="1" smtClean="0">
                <a:latin typeface="Calibri" pitchFamily="34" charset="0"/>
              </a:rPr>
              <a:t>Kemukakan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senarai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inventori</a:t>
            </a:r>
            <a:r>
              <a:rPr lang="en-US" sz="2200" dirty="0" smtClean="0">
                <a:latin typeface="Calibri" pitchFamily="34" charset="0"/>
              </a:rPr>
              <a:t>/</a:t>
            </a:r>
            <a:r>
              <a:rPr lang="en-US" sz="2200" dirty="0" err="1" smtClean="0">
                <a:latin typeface="Calibri" pitchFamily="34" charset="0"/>
              </a:rPr>
              <a:t>aset</a:t>
            </a:r>
            <a:r>
              <a:rPr lang="en-US" sz="2200" dirty="0" smtClean="0">
                <a:latin typeface="Calibri" pitchFamily="34" charset="0"/>
              </a:rPr>
              <a:t> yang </a:t>
            </a:r>
            <a:r>
              <a:rPr lang="en-US" sz="2200" dirty="0" err="1" smtClean="0">
                <a:latin typeface="Calibri" pitchFamily="34" charset="0"/>
              </a:rPr>
              <a:t>telah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dikemaskini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merujuk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kepada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kategori</a:t>
            </a:r>
            <a:r>
              <a:rPr lang="en-US" sz="2200" dirty="0" smtClean="0">
                <a:latin typeface="Calibri" pitchFamily="34" charset="0"/>
              </a:rPr>
              <a:t>;</a:t>
            </a:r>
          </a:p>
          <a:p>
            <a:pPr marL="457200" lvl="0" indent="-457200" algn="just">
              <a:buClrTx/>
              <a:buSzPct val="100000"/>
              <a:buFont typeface="+mj-lt"/>
              <a:buAutoNum type="arabicPeriod" startAt="5"/>
            </a:pPr>
            <a:endParaRPr lang="en-US" sz="1000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Font typeface="+mj-lt"/>
              <a:buAutoNum type="arabicPeriod" startAt="5"/>
            </a:pPr>
            <a:r>
              <a:rPr lang="en-US" sz="2200" dirty="0" err="1" smtClean="0">
                <a:latin typeface="Calibri" pitchFamily="34" charset="0"/>
              </a:rPr>
              <a:t>Jika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terdapat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inventori</a:t>
            </a:r>
            <a:r>
              <a:rPr lang="en-US" sz="2200" dirty="0" smtClean="0">
                <a:latin typeface="Calibri" pitchFamily="34" charset="0"/>
              </a:rPr>
              <a:t>/</a:t>
            </a:r>
            <a:r>
              <a:rPr lang="en-US" sz="2200" dirty="0" err="1" smtClean="0">
                <a:latin typeface="Calibri" pitchFamily="34" charset="0"/>
              </a:rPr>
              <a:t>aset</a:t>
            </a:r>
            <a:r>
              <a:rPr lang="en-US" sz="2200" dirty="0" smtClean="0">
                <a:latin typeface="Calibri" pitchFamily="34" charset="0"/>
              </a:rPr>
              <a:t> yang </a:t>
            </a:r>
            <a:r>
              <a:rPr lang="en-US" sz="2200" dirty="0" err="1" smtClean="0">
                <a:latin typeface="Calibri" pitchFamily="34" charset="0"/>
              </a:rPr>
              <a:t>tidak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dapat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dikesan</a:t>
            </a:r>
            <a:r>
              <a:rPr lang="en-US" sz="2200" dirty="0" smtClean="0">
                <a:latin typeface="Calibri" pitchFamily="34" charset="0"/>
              </a:rPr>
              <a:t>/</a:t>
            </a:r>
            <a:r>
              <a:rPr lang="en-US" sz="2200" dirty="0" err="1" smtClean="0">
                <a:latin typeface="Calibri" pitchFamily="34" charset="0"/>
              </a:rPr>
              <a:t>hilang</a:t>
            </a:r>
            <a:r>
              <a:rPr lang="en-US" sz="2200" dirty="0" smtClean="0">
                <a:latin typeface="Calibri" pitchFamily="34" charset="0"/>
              </a:rPr>
              <a:t> :</a:t>
            </a:r>
          </a:p>
          <a:p>
            <a:pPr marL="1097280" lvl="2" indent="-457200" algn="just">
              <a:buClrTx/>
              <a:buSzPct val="100000"/>
              <a:buAutoNum type="alphaLcParenBoth"/>
            </a:pPr>
            <a:r>
              <a:rPr lang="en-US" sz="2200" dirty="0" err="1" smtClean="0">
                <a:latin typeface="Calibri" pitchFamily="34" charset="0"/>
              </a:rPr>
              <a:t>Proses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pelupusan</a:t>
            </a:r>
            <a:r>
              <a:rPr lang="en-US" sz="2200" dirty="0" smtClean="0">
                <a:latin typeface="Calibri" pitchFamily="34" charset="0"/>
              </a:rPr>
              <a:t> – </a:t>
            </a:r>
            <a:r>
              <a:rPr lang="en-US" sz="2200" dirty="0" err="1" smtClean="0">
                <a:latin typeface="Calibri" pitchFamily="34" charset="0"/>
              </a:rPr>
              <a:t>ikut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hadkuasa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kewangan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meluluskan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pelupusan</a:t>
            </a:r>
            <a:r>
              <a:rPr lang="en-US" sz="2200" dirty="0" smtClean="0">
                <a:latin typeface="Calibri" pitchFamily="34" charset="0"/>
              </a:rPr>
              <a:t>;</a:t>
            </a:r>
          </a:p>
          <a:p>
            <a:pPr marL="1097280" lvl="2" indent="-457200" algn="just">
              <a:buClrTx/>
              <a:buSzPct val="100000"/>
              <a:buAutoNum type="alphaLcParenBoth"/>
            </a:pPr>
            <a:endParaRPr lang="en-US" sz="1000" dirty="0" smtClean="0">
              <a:latin typeface="Calibri" pitchFamily="34" charset="0"/>
            </a:endParaRPr>
          </a:p>
          <a:p>
            <a:pPr marL="1097280" lvl="2" indent="-457200" algn="just">
              <a:buClrTx/>
              <a:buSzPct val="100000"/>
              <a:buAutoNum type="alphaLcParenBoth"/>
            </a:pPr>
            <a:r>
              <a:rPr lang="en-US" sz="2200" dirty="0" err="1" smtClean="0">
                <a:latin typeface="Calibri" pitchFamily="34" charset="0"/>
              </a:rPr>
              <a:t>Proses</a:t>
            </a:r>
            <a:r>
              <a:rPr lang="en-US" sz="2200" dirty="0" smtClean="0">
                <a:latin typeface="Calibri" pitchFamily="34" charset="0"/>
              </a:rPr>
              <a:t> </a:t>
            </a:r>
            <a:r>
              <a:rPr lang="en-US" sz="2200" dirty="0" err="1" smtClean="0">
                <a:latin typeface="Calibri" pitchFamily="34" charset="0"/>
              </a:rPr>
              <a:t>kehilangan</a:t>
            </a:r>
            <a:r>
              <a:rPr lang="en-US" sz="2200" dirty="0" smtClean="0">
                <a:latin typeface="Calibri" pitchFamily="34" charset="0"/>
              </a:rPr>
              <a:t>.</a:t>
            </a:r>
            <a:endParaRPr lang="en-US" sz="2200" dirty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81024" y="781050"/>
            <a:ext cx="7886701" cy="5372100"/>
          </a:xfrm>
        </p:spPr>
        <p:txBody>
          <a:bodyPr>
            <a:noAutofit/>
          </a:bodyPr>
          <a:lstStyle/>
          <a:p>
            <a:pPr lvl="0" algn="just">
              <a:buNone/>
            </a:pPr>
            <a:r>
              <a:rPr lang="ms-MY" sz="2200" b="1" dirty="0" smtClean="0">
                <a:latin typeface="Calibri" pitchFamily="34" charset="0"/>
              </a:rPr>
              <a:t>Tempoh Masa </a:t>
            </a:r>
          </a:p>
          <a:p>
            <a:pPr lvl="0" algn="just">
              <a:buNone/>
            </a:pPr>
            <a:endParaRPr lang="ms-MY" sz="1000" b="1" dirty="0" smtClean="0">
              <a:latin typeface="Calibri" pitchFamily="34" charset="0"/>
            </a:endParaRP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ms-MY" sz="2200" dirty="0" smtClean="0">
                <a:latin typeface="Calibri" pitchFamily="34" charset="0"/>
              </a:rPr>
              <a:t>30 hari dari tarikh taklimat – 14 Ogos 2015  </a:t>
            </a:r>
          </a:p>
          <a:p>
            <a:pPr marL="457200" lvl="0" indent="-457200" algn="just">
              <a:buClrTx/>
              <a:buSzPct val="100000"/>
              <a:buAutoNum type="arabicPeriod"/>
            </a:pPr>
            <a:r>
              <a:rPr lang="ms-MY" sz="2200" dirty="0" smtClean="0">
                <a:latin typeface="Calibri" pitchFamily="34" charset="0"/>
              </a:rPr>
              <a:t>Perjumpaan susulan – 18 Ogos 2015</a:t>
            </a:r>
          </a:p>
          <a:p>
            <a:pPr marL="457200" lvl="0" indent="-457200" algn="just">
              <a:buClrTx/>
              <a:buSzPct val="100000"/>
              <a:buAutoNum type="arabicPeriod"/>
            </a:pPr>
            <a:endParaRPr lang="ms-MY" sz="1000" dirty="0" smtClean="0">
              <a:latin typeface="Calibri" pitchFamily="34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7990</TotalTime>
  <Words>525</Words>
  <Application>Microsoft Office PowerPoint</Application>
  <PresentationFormat>On-screen Show (4:3)</PresentationFormat>
  <Paragraphs>143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Oriel</vt:lpstr>
      <vt:lpstr>PENGEMASKINIAN REKOD  SISTEM INVENTORI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Sila hubungi :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user</dc:creator>
  <dc:description>PresentationLoad.com</dc:description>
  <cp:lastModifiedBy>yda</cp:lastModifiedBy>
  <cp:revision>571</cp:revision>
  <dcterms:created xsi:type="dcterms:W3CDTF">2007-11-27T23:54:21Z</dcterms:created>
  <dcterms:modified xsi:type="dcterms:W3CDTF">2015-07-24T00:55:55Z</dcterms:modified>
</cp:coreProperties>
</file>